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Krona One"/>
      <p:regular r:id="rId21"/>
    </p:embeddedFont>
    <p:embeddedFont>
      <p:font typeface="Ubuntu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8" orient="horz"/>
        <p:guide pos="519"/>
        <p:guide pos="2889" orient="horz"/>
        <p:guide pos="347" orient="horz"/>
        <p:guide pos="5249"/>
        <p:guide pos="2888"/>
        <p:guide orient="horz"/>
        <p:guide pos="1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regular.fntdata"/><Relationship Id="rId21" Type="http://schemas.openxmlformats.org/officeDocument/2006/relationships/font" Target="fonts/KronaOne-regular.fntdata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zoG_EqzZoZXcNFIqr-fVnog4dF8PROJQ6Euc8ipdS0Q/edit?usp=shari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f39c49ba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f39c49ba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c7612b94d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c7612b94d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angela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1e807b215_3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1e807b215_3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6f39c49ba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6f39c49ba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6ed1d3ee59_0_10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6ed1d3ee59_0_10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https://docs.google.com/spreadsheets/d/1zoG_EqzZoZXcNFIqr-fVnog4dF8PROJQ6Euc8ipdS0Q/edit?usp=sharing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EPFL: 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École polytechnique fédérale de Lausanne OR 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Swiss Federal Institute of Technology in Lausanne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UPM: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Universidad Politécnica de Madrid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2bac1024b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2bac1024b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f39c49b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f39c49b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f39c49b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f39c49b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1e807b215_2_3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1e807b215_2_3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f39c49ba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f39c49ba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1e807b215_2_3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1e807b215_2_3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ed1d3ee59_0_10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ed1d3ee59_0_10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a little about the privacy/ethics concerns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more in depth about the code?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c8bb25d4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c8bb25d4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1e807b215_3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1e807b215_3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-&gt; angela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f39c49b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f39c49b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1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9" name="Google Shape;229;p14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0" name="Google Shape;230;p14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2" name="Google Shape;232;p14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4" name="Google Shape;234;p14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5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41" name="Google Shape;241;p15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1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2" name="Google Shape;422;p15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5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15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5" name="Google Shape;425;p15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p15"/>
          <p:cNvSpPr txBox="1"/>
          <p:nvPr>
            <p:ph hasCustomPrompt="1"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15"/>
          <p:cNvSpPr txBox="1"/>
          <p:nvPr>
            <p:ph hasCustomPrompt="1"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/>
          <p:nvPr>
            <p:ph hasCustomPrompt="1"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9" name="Google Shape;429;p15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2" name="Google Shape;432;p16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6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5" name="Google Shape;435;p16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16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7" name="Google Shape;437;p16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2" name="Google Shape;442;p17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17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8" name="Google Shape;448;p17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7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0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3" name="Google Shape;453;p18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4" name="Google Shape;454;p18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5" name="Google Shape;455;p18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6" name="Google Shape;456;p18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7" name="Google Shape;457;p18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8" name="Google Shape;458;p18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8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0" name="Google Shape;460;p18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1" name="Google Shape;461;p18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19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3" name="Google Shape;473;p19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4" name="Google Shape;474;p19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19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6" name="Google Shape;476;p19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7" name="Google Shape;477;p19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8" name="Google Shape;478;p19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19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9"/>
          <p:cNvSpPr txBox="1"/>
          <p:nvPr>
            <p:ph hasCustomPrompt="1"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/>
          <p:nvPr>
            <p:ph hasCustomPrompt="1"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/>
          <p:nvPr>
            <p:ph hasCustomPrompt="1"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/>
          <p:nvPr>
            <p:ph hasCustomPrompt="1"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96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1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2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2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23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1" name="Google Shape;511;p2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25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6" name="Google Shape;516;p25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7" name="Google Shape;517;p25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25"/>
          <p:cNvSpPr txBox="1"/>
          <p:nvPr>
            <p:ph hasCustomPrompt="1"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5"/>
          <p:cNvSpPr txBox="1"/>
          <p:nvPr>
            <p:ph hasCustomPrompt="1"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2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2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29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7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567" name="Google Shape;567;p27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27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0" name="Google Shape;570;p27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1" name="Google Shape;571;p27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2" name="Google Shape;572;p27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27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4" name="Google Shape;574;p27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5" name="Google Shape;575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7" name="Google Shape;577;p2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8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1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8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  <p:sp>
        <p:nvSpPr>
          <p:cNvPr id="583" name="Google Shape;583;p28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6" name="Google Shape;586;p29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9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2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NLZ_JSd4HTWT99yCn_HtPvhhHpea92fs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lignesin/Makeath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"/>
          <p:cNvSpPr txBox="1"/>
          <p:nvPr>
            <p:ph type="ctrTitle"/>
          </p:nvPr>
        </p:nvSpPr>
        <p:spPr>
          <a:xfrm>
            <a:off x="1320275" y="817950"/>
            <a:ext cx="377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   CarRage.io</a:t>
            </a:r>
            <a:endParaRPr b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Team !pip install makeathon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95" name="Google Shape;595;p30"/>
          <p:cNvSpPr txBox="1"/>
          <p:nvPr>
            <p:ph idx="1" type="subTitle"/>
          </p:nvPr>
        </p:nvSpPr>
        <p:spPr>
          <a:xfrm>
            <a:off x="1320275" y="2811350"/>
            <a:ext cx="30150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SureStart AI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March 18, 2021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Presented by: Eli Gnesin,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Angela Choi, and Jasmine 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596" name="Google Shape;596;p3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597" name="Google Shape;597;p3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8" name="Google Shape;598;p3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" name="Google Shape;600;p3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1" name="Google Shape;601;p3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3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/>
          <p:nvPr>
            <p:ph type="title"/>
          </p:nvPr>
        </p:nvSpPr>
        <p:spPr>
          <a:xfrm>
            <a:off x="713232" y="386098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Stressors while Driving</a:t>
            </a:r>
            <a:endParaRPr/>
          </a:p>
        </p:txBody>
      </p:sp>
      <p:pic>
        <p:nvPicPr>
          <p:cNvPr id="930" name="Google Shape;930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62" y="1025150"/>
            <a:ext cx="6819827" cy="36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9"/>
          <p:cNvSpPr txBox="1"/>
          <p:nvPr>
            <p:ph idx="4294967295" type="subTitle"/>
          </p:nvPr>
        </p:nvSpPr>
        <p:spPr>
          <a:xfrm>
            <a:off x="2053825" y="4593475"/>
            <a:ext cx="5205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/>
              <a:t>#1 - Other Drivers (selected by 70.4% of survey takers)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0"/>
          <p:cNvSpPr txBox="1"/>
          <p:nvPr>
            <p:ph type="title"/>
          </p:nvPr>
        </p:nvSpPr>
        <p:spPr>
          <a:xfrm>
            <a:off x="713225" y="38781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End-user Concerns</a:t>
            </a:r>
            <a:endParaRPr sz="3000"/>
          </a:p>
        </p:txBody>
      </p:sp>
      <p:sp>
        <p:nvSpPr>
          <p:cNvPr id="937" name="Google Shape;937;p40"/>
          <p:cNvSpPr txBox="1"/>
          <p:nvPr>
            <p:ph idx="1" type="subTitle"/>
          </p:nvPr>
        </p:nvSpPr>
        <p:spPr>
          <a:xfrm>
            <a:off x="1159951" y="1142448"/>
            <a:ext cx="16713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PRIVACY/ETHICS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0"/>
          <p:cNvSpPr txBox="1"/>
          <p:nvPr>
            <p:ph idx="2" type="subTitle"/>
          </p:nvPr>
        </p:nvSpPr>
        <p:spPr>
          <a:xfrm>
            <a:off x="3676950" y="1146950"/>
            <a:ext cx="1799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MORE FRUSTRATING</a:t>
            </a:r>
            <a:endParaRPr sz="900"/>
          </a:p>
        </p:txBody>
      </p:sp>
      <p:sp>
        <p:nvSpPr>
          <p:cNvPr id="939" name="Google Shape;939;p40"/>
          <p:cNvSpPr txBox="1"/>
          <p:nvPr>
            <p:ph idx="3" type="subTitle"/>
          </p:nvPr>
        </p:nvSpPr>
        <p:spPr>
          <a:xfrm>
            <a:off x="6363605" y="1146952"/>
            <a:ext cx="1671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DISTRACTION</a:t>
            </a:r>
            <a:endParaRPr sz="1000"/>
          </a:p>
        </p:txBody>
      </p:sp>
      <p:sp>
        <p:nvSpPr>
          <p:cNvPr id="940" name="Google Shape;940;p40"/>
          <p:cNvSpPr txBox="1"/>
          <p:nvPr>
            <p:ph idx="4" type="subTitle"/>
          </p:nvPr>
        </p:nvSpPr>
        <p:spPr>
          <a:xfrm>
            <a:off x="923851" y="14897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I would have concerns regarding privacy… </a:t>
            </a:r>
            <a:r>
              <a:rPr lang="en" sz="1000"/>
              <a:t>consistent facial monitoring.”</a:t>
            </a:r>
            <a:endParaRPr sz="1000"/>
          </a:p>
        </p:txBody>
      </p:sp>
      <p:sp>
        <p:nvSpPr>
          <p:cNvPr id="941" name="Google Shape;941;p40"/>
          <p:cNvSpPr txBox="1"/>
          <p:nvPr>
            <p:ph idx="5" type="subTitle"/>
          </p:nvPr>
        </p:nvSpPr>
        <p:spPr>
          <a:xfrm>
            <a:off x="3677075" y="1492650"/>
            <a:ext cx="1799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“If people get frustrated enough… this might make them even angrier”</a:t>
            </a:r>
            <a:endParaRPr sz="1000"/>
          </a:p>
        </p:txBody>
      </p:sp>
      <p:sp>
        <p:nvSpPr>
          <p:cNvPr id="942" name="Google Shape;942;p40"/>
          <p:cNvSpPr txBox="1"/>
          <p:nvPr>
            <p:ph idx="6" type="subTitle"/>
          </p:nvPr>
        </p:nvSpPr>
        <p:spPr>
          <a:xfrm>
            <a:off x="6153005" y="14989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“I would not prefer any distraction, that might cause bigger trouble.”</a:t>
            </a:r>
            <a:endParaRPr sz="1100"/>
          </a:p>
        </p:txBody>
      </p:sp>
      <p:sp>
        <p:nvSpPr>
          <p:cNvPr id="943" name="Google Shape;943;p40"/>
          <p:cNvSpPr txBox="1"/>
          <p:nvPr>
            <p:ph idx="7" type="subTitle"/>
          </p:nvPr>
        </p:nvSpPr>
        <p:spPr>
          <a:xfrm>
            <a:off x="923851" y="39224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nability to transmit information to others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0"/>
          <p:cNvSpPr txBox="1"/>
          <p:nvPr>
            <p:ph idx="8" type="subTitle"/>
          </p:nvPr>
        </p:nvSpPr>
        <p:spPr>
          <a:xfrm>
            <a:off x="1134451" y="3574207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OUR </a:t>
            </a:r>
            <a:r>
              <a:rPr lang="en" sz="1100"/>
              <a:t>RESPONSE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45" name="Google Shape;945;p40"/>
          <p:cNvSpPr txBox="1"/>
          <p:nvPr>
            <p:ph idx="9" type="subTitle"/>
          </p:nvPr>
        </p:nvSpPr>
        <p:spPr>
          <a:xfrm>
            <a:off x="3741009" y="3579415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OUR RESPONSE</a:t>
            </a:r>
            <a:endParaRPr sz="1100"/>
          </a:p>
        </p:txBody>
      </p:sp>
      <p:sp>
        <p:nvSpPr>
          <p:cNvPr id="946" name="Google Shape;946;p40"/>
          <p:cNvSpPr txBox="1"/>
          <p:nvPr>
            <p:ph idx="13" type="subTitle"/>
          </p:nvPr>
        </p:nvSpPr>
        <p:spPr>
          <a:xfrm>
            <a:off x="3530449" y="39276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Convince users - net good for them &amp; society</a:t>
            </a:r>
            <a:endParaRPr/>
          </a:p>
        </p:txBody>
      </p:sp>
      <p:sp>
        <p:nvSpPr>
          <p:cNvPr id="947" name="Google Shape;947;p40"/>
          <p:cNvSpPr txBox="1"/>
          <p:nvPr>
            <p:ph idx="14" type="subTitle"/>
          </p:nvPr>
        </p:nvSpPr>
        <p:spPr>
          <a:xfrm>
            <a:off x="6363605" y="3579415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OUR RESPONSE</a:t>
            </a:r>
            <a:endParaRPr sz="1100"/>
          </a:p>
        </p:txBody>
      </p:sp>
      <p:sp>
        <p:nvSpPr>
          <p:cNvPr id="948" name="Google Shape;948;p40"/>
          <p:cNvSpPr txBox="1"/>
          <p:nvPr>
            <p:ph idx="15" type="subTitle"/>
          </p:nvPr>
        </p:nvSpPr>
        <p:spPr>
          <a:xfrm>
            <a:off x="6060450" y="3927675"/>
            <a:ext cx="22776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</a:t>
            </a:r>
            <a:r>
              <a:rPr lang="en"/>
              <a:t>feature to turn off alerts during driving </a:t>
            </a:r>
            <a:endParaRPr/>
          </a:p>
        </p:txBody>
      </p:sp>
      <p:grpSp>
        <p:nvGrpSpPr>
          <p:cNvPr id="949" name="Google Shape;949;p40"/>
          <p:cNvGrpSpPr/>
          <p:nvPr/>
        </p:nvGrpSpPr>
        <p:grpSpPr>
          <a:xfrm>
            <a:off x="1969799" y="2176452"/>
            <a:ext cx="5229750" cy="1164000"/>
            <a:chOff x="1960149" y="2341352"/>
            <a:chExt cx="5229750" cy="1164000"/>
          </a:xfrm>
        </p:grpSpPr>
        <p:cxnSp>
          <p:nvCxnSpPr>
            <p:cNvPr id="950" name="Google Shape;950;p40"/>
            <p:cNvCxnSpPr/>
            <p:nvPr/>
          </p:nvCxnSpPr>
          <p:spPr>
            <a:xfrm flipH="1">
              <a:off x="4584074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951" name="Google Shape;951;p40"/>
            <p:cNvCxnSpPr/>
            <p:nvPr/>
          </p:nvCxnSpPr>
          <p:spPr>
            <a:xfrm>
              <a:off x="1987125" y="2923275"/>
              <a:ext cx="5187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40"/>
            <p:cNvCxnSpPr/>
            <p:nvPr/>
          </p:nvCxnSpPr>
          <p:spPr>
            <a:xfrm flipH="1">
              <a:off x="196014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953" name="Google Shape;953;p40"/>
            <p:cNvCxnSpPr/>
            <p:nvPr/>
          </p:nvCxnSpPr>
          <p:spPr>
            <a:xfrm flipH="1">
              <a:off x="718929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41"/>
          <p:cNvGrpSpPr/>
          <p:nvPr/>
        </p:nvGrpSpPr>
        <p:grpSpPr>
          <a:xfrm>
            <a:off x="2544983" y="71"/>
            <a:ext cx="984148" cy="550382"/>
            <a:chOff x="1506675" y="1426838"/>
            <a:chExt cx="1097400" cy="644400"/>
          </a:xfrm>
        </p:grpSpPr>
        <p:sp>
          <p:nvSpPr>
            <p:cNvPr id="959" name="Google Shape;959;p41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41"/>
          <p:cNvSpPr txBox="1"/>
          <p:nvPr>
            <p:ph type="title"/>
          </p:nvPr>
        </p:nvSpPr>
        <p:spPr>
          <a:xfrm>
            <a:off x="437600" y="-6"/>
            <a:ext cx="77148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       </a:t>
            </a:r>
            <a:r>
              <a:rPr lang="en" sz="4000">
                <a:solidFill>
                  <a:srgbClr val="1F424C"/>
                </a:solidFill>
              </a:rPr>
              <a:t>04</a:t>
            </a:r>
            <a:r>
              <a:rPr lang="en" sz="5000">
                <a:solidFill>
                  <a:srgbClr val="1F424C"/>
                </a:solidFill>
              </a:rPr>
              <a:t> </a:t>
            </a:r>
            <a:r>
              <a:rPr lang="en" sz="3000"/>
              <a:t>Demo</a:t>
            </a:r>
            <a:endParaRPr sz="3000"/>
          </a:p>
        </p:txBody>
      </p:sp>
      <p:pic>
        <p:nvPicPr>
          <p:cNvPr id="962" name="Google Shape;962;p41" title="Jasmine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025" y="699225"/>
            <a:ext cx="6297526" cy="37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7" name="Google Shape;967;p42"/>
          <p:cNvCxnSpPr>
            <a:stCxn id="968" idx="3"/>
            <a:endCxn id="969" idx="1"/>
          </p:cNvCxnSpPr>
          <p:nvPr/>
        </p:nvCxnSpPr>
        <p:spPr>
          <a:xfrm>
            <a:off x="2497175" y="1531950"/>
            <a:ext cx="13497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42"/>
          <p:cNvSpPr txBox="1"/>
          <p:nvPr/>
        </p:nvSpPr>
        <p:spPr>
          <a:xfrm>
            <a:off x="987575" y="1276950"/>
            <a:ext cx="1509600" cy="5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ROAD RAGE REMINDER</a:t>
            </a:r>
            <a:endParaRPr b="1" sz="12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70" name="Google Shape;970;p42"/>
          <p:cNvSpPr txBox="1"/>
          <p:nvPr/>
        </p:nvSpPr>
        <p:spPr>
          <a:xfrm>
            <a:off x="689700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Passive, not active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42"/>
          <p:cNvSpPr txBox="1"/>
          <p:nvPr/>
        </p:nvSpPr>
        <p:spPr>
          <a:xfrm>
            <a:off x="3846900" y="1221925"/>
            <a:ext cx="1343400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EPFL IN-CAR EMOTION DETECTOR</a:t>
            </a:r>
            <a:endParaRPr b="1" sz="10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71" name="Google Shape;971;p42"/>
          <p:cNvSpPr txBox="1"/>
          <p:nvPr/>
        </p:nvSpPr>
        <p:spPr>
          <a:xfrm>
            <a:off x="3419625" y="1897400"/>
            <a:ext cx="23301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Detection, not deterrence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2" name="Google Shape;972;p42"/>
          <p:cNvSpPr txBox="1"/>
          <p:nvPr/>
        </p:nvSpPr>
        <p:spPr>
          <a:xfrm>
            <a:off x="6299578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Activity, not emotions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73" name="Google Shape;973;p42"/>
          <p:cNvGrpSpPr/>
          <p:nvPr/>
        </p:nvGrpSpPr>
        <p:grpSpPr>
          <a:xfrm>
            <a:off x="4108131" y="2929929"/>
            <a:ext cx="927735" cy="1123702"/>
            <a:chOff x="5393564" y="872537"/>
            <a:chExt cx="2437559" cy="2952450"/>
          </a:xfrm>
        </p:grpSpPr>
        <p:sp>
          <p:nvSpPr>
            <p:cNvPr id="974" name="Google Shape;974;p42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42"/>
          <p:cNvGrpSpPr/>
          <p:nvPr/>
        </p:nvGrpSpPr>
        <p:grpSpPr>
          <a:xfrm>
            <a:off x="6884804" y="2929929"/>
            <a:ext cx="927735" cy="1123702"/>
            <a:chOff x="5393564" y="872537"/>
            <a:chExt cx="2437559" cy="2952450"/>
          </a:xfrm>
        </p:grpSpPr>
        <p:sp>
          <p:nvSpPr>
            <p:cNvPr id="994" name="Google Shape;994;p42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42"/>
          <p:cNvGrpSpPr/>
          <p:nvPr/>
        </p:nvGrpSpPr>
        <p:grpSpPr>
          <a:xfrm>
            <a:off x="1281804" y="2874281"/>
            <a:ext cx="927735" cy="1123702"/>
            <a:chOff x="5393564" y="872537"/>
            <a:chExt cx="2437559" cy="2952450"/>
          </a:xfrm>
        </p:grpSpPr>
        <p:sp>
          <p:nvSpPr>
            <p:cNvPr id="1014" name="Google Shape;1014;p42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42"/>
          <p:cNvGrpSpPr/>
          <p:nvPr/>
        </p:nvGrpSpPr>
        <p:grpSpPr>
          <a:xfrm>
            <a:off x="139910" y="146706"/>
            <a:ext cx="1367031" cy="807304"/>
            <a:chOff x="1506675" y="1426838"/>
            <a:chExt cx="1097400" cy="644400"/>
          </a:xfrm>
        </p:grpSpPr>
        <p:sp>
          <p:nvSpPr>
            <p:cNvPr id="1034" name="Google Shape;1034;p4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42"/>
          <p:cNvSpPr txBox="1"/>
          <p:nvPr/>
        </p:nvSpPr>
        <p:spPr>
          <a:xfrm>
            <a:off x="140000" y="202339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F424C"/>
                </a:solidFill>
                <a:latin typeface="Krona One"/>
                <a:ea typeface="Krona One"/>
                <a:cs typeface="Krona One"/>
                <a:sym typeface="Krona One"/>
              </a:rPr>
              <a:t>05</a:t>
            </a:r>
            <a:endParaRPr sz="4000">
              <a:solidFill>
                <a:srgbClr val="1F424C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7" name="Google Shape;1037;p42"/>
          <p:cNvSpPr txBox="1"/>
          <p:nvPr/>
        </p:nvSpPr>
        <p:spPr>
          <a:xfrm>
            <a:off x="1506950" y="276000"/>
            <a:ext cx="557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Competitor Analysis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8" name="Google Shape;1038;p42"/>
          <p:cNvSpPr txBox="1"/>
          <p:nvPr/>
        </p:nvSpPr>
        <p:spPr>
          <a:xfrm>
            <a:off x="6540025" y="1221750"/>
            <a:ext cx="1621200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UPM MODEL FOR AGGRESSIVE DRIVING</a:t>
            </a:r>
            <a:endParaRPr b="1" sz="10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039" name="Google Shape;1039;p42"/>
          <p:cNvCxnSpPr/>
          <p:nvPr/>
        </p:nvCxnSpPr>
        <p:spPr>
          <a:xfrm>
            <a:off x="5190300" y="1531800"/>
            <a:ext cx="13497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"/>
          <p:cNvSpPr txBox="1"/>
          <p:nvPr>
            <p:ph idx="4294967295" type="subTitle"/>
          </p:nvPr>
        </p:nvSpPr>
        <p:spPr>
          <a:xfrm>
            <a:off x="1433025" y="1629550"/>
            <a:ext cx="14067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"/>
          <p:cNvSpPr txBox="1"/>
          <p:nvPr>
            <p:ph idx="4294967295" type="subTitle"/>
          </p:nvPr>
        </p:nvSpPr>
        <p:spPr>
          <a:xfrm>
            <a:off x="1433025" y="2665925"/>
            <a:ext cx="26211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Optimize “Calming” Solution</a:t>
            </a:r>
            <a:endParaRPr/>
          </a:p>
        </p:txBody>
      </p:sp>
      <p:sp>
        <p:nvSpPr>
          <p:cNvPr id="1046" name="Google Shape;1046;p43"/>
          <p:cNvSpPr txBox="1"/>
          <p:nvPr>
            <p:ph idx="4294967295" type="subTitle"/>
          </p:nvPr>
        </p:nvSpPr>
        <p:spPr>
          <a:xfrm>
            <a:off x="1433025" y="3693300"/>
            <a:ext cx="10137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Expansion</a:t>
            </a:r>
            <a:endParaRPr/>
          </a:p>
        </p:txBody>
      </p:sp>
      <p:sp>
        <p:nvSpPr>
          <p:cNvPr id="1047" name="Google Shape;1047;p43"/>
          <p:cNvSpPr txBox="1"/>
          <p:nvPr>
            <p:ph idx="4294967295" type="subTitle"/>
          </p:nvPr>
        </p:nvSpPr>
        <p:spPr>
          <a:xfrm>
            <a:off x="823425" y="1989425"/>
            <a:ext cx="3593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 a stronger model on larger, more robust dataset</a:t>
            </a:r>
            <a:endParaRPr/>
          </a:p>
        </p:txBody>
      </p:sp>
      <p:sp>
        <p:nvSpPr>
          <p:cNvPr id="1048" name="Google Shape;1048;p43"/>
          <p:cNvSpPr txBox="1"/>
          <p:nvPr>
            <p:ph idx="4294967295" type="subTitle"/>
          </p:nvPr>
        </p:nvSpPr>
        <p:spPr>
          <a:xfrm>
            <a:off x="823425" y="3017900"/>
            <a:ext cx="4159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consumer testing to find the best solution to calm individuals experiencing anger on the road</a:t>
            </a:r>
            <a:endParaRPr/>
          </a:p>
        </p:txBody>
      </p:sp>
      <p:sp>
        <p:nvSpPr>
          <p:cNvPr id="1049" name="Google Shape;1049;p43"/>
          <p:cNvSpPr txBox="1"/>
          <p:nvPr>
            <p:ph idx="4294967295" type="subTitle"/>
          </p:nvPr>
        </p:nvSpPr>
        <p:spPr>
          <a:xfrm>
            <a:off x="823425" y="4045275"/>
            <a:ext cx="3593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Improve product to include voice detection, heart rate, and gestures, improve summary statistics</a:t>
            </a: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4444880" y="1681050"/>
            <a:ext cx="241800" cy="241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1" name="Google Shape;1051;p43"/>
          <p:cNvSpPr/>
          <p:nvPr/>
        </p:nvSpPr>
        <p:spPr>
          <a:xfrm>
            <a:off x="7434954" y="2671750"/>
            <a:ext cx="353100" cy="3531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3"/>
          <p:cNvSpPr/>
          <p:nvPr/>
        </p:nvSpPr>
        <p:spPr>
          <a:xfrm>
            <a:off x="6760556" y="3567275"/>
            <a:ext cx="602100" cy="6021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53" name="Google Shape;1053;p43"/>
          <p:cNvCxnSpPr>
            <a:stCxn id="1044" idx="3"/>
            <a:endCxn id="1050" idx="2"/>
          </p:cNvCxnSpPr>
          <p:nvPr/>
        </p:nvCxnSpPr>
        <p:spPr>
          <a:xfrm flipH="1" rot="10800000">
            <a:off x="2839725" y="1802050"/>
            <a:ext cx="16053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43"/>
          <p:cNvCxnSpPr>
            <a:stCxn id="1045" idx="3"/>
            <a:endCxn id="1051" idx="2"/>
          </p:cNvCxnSpPr>
          <p:nvPr/>
        </p:nvCxnSpPr>
        <p:spPr>
          <a:xfrm>
            <a:off x="4054125" y="2835125"/>
            <a:ext cx="3380700" cy="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43"/>
          <p:cNvCxnSpPr>
            <a:stCxn id="1046" idx="3"/>
            <a:endCxn id="1052" idx="2"/>
          </p:cNvCxnSpPr>
          <p:nvPr/>
        </p:nvCxnSpPr>
        <p:spPr>
          <a:xfrm>
            <a:off x="2446725" y="3862500"/>
            <a:ext cx="43137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43"/>
          <p:cNvSpPr txBox="1"/>
          <p:nvPr>
            <p:ph idx="4294967295" type="subTitle"/>
          </p:nvPr>
        </p:nvSpPr>
        <p:spPr>
          <a:xfrm>
            <a:off x="823425" y="1629550"/>
            <a:ext cx="4488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1</a:t>
            </a:r>
            <a:endParaRPr b="1" sz="1600"/>
          </a:p>
        </p:txBody>
      </p:sp>
      <p:sp>
        <p:nvSpPr>
          <p:cNvPr id="1057" name="Google Shape;1057;p43"/>
          <p:cNvSpPr txBox="1"/>
          <p:nvPr>
            <p:ph idx="4294967295" type="subTitle"/>
          </p:nvPr>
        </p:nvSpPr>
        <p:spPr>
          <a:xfrm>
            <a:off x="823425" y="2665925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</a:t>
            </a:r>
            <a:endParaRPr b="1" sz="1600"/>
          </a:p>
        </p:txBody>
      </p:sp>
      <p:sp>
        <p:nvSpPr>
          <p:cNvPr id="1058" name="Google Shape;1058;p43"/>
          <p:cNvSpPr txBox="1"/>
          <p:nvPr>
            <p:ph idx="4294967295" type="subTitle"/>
          </p:nvPr>
        </p:nvSpPr>
        <p:spPr>
          <a:xfrm>
            <a:off x="823425" y="3693300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3</a:t>
            </a:r>
            <a:endParaRPr b="1" sz="1600"/>
          </a:p>
        </p:txBody>
      </p:sp>
      <p:sp>
        <p:nvSpPr>
          <p:cNvPr id="1059" name="Google Shape;1059;p43"/>
          <p:cNvSpPr txBox="1"/>
          <p:nvPr/>
        </p:nvSpPr>
        <p:spPr>
          <a:xfrm>
            <a:off x="720525" y="331300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Future Plan</a:t>
            </a:r>
            <a:endParaRPr sz="3000"/>
          </a:p>
        </p:txBody>
      </p:sp>
      <p:grpSp>
        <p:nvGrpSpPr>
          <p:cNvPr id="1060" name="Google Shape;1060;p43"/>
          <p:cNvGrpSpPr/>
          <p:nvPr/>
        </p:nvGrpSpPr>
        <p:grpSpPr>
          <a:xfrm>
            <a:off x="292310" y="260131"/>
            <a:ext cx="1367031" cy="807304"/>
            <a:chOff x="1506675" y="1426838"/>
            <a:chExt cx="1097400" cy="644400"/>
          </a:xfrm>
        </p:grpSpPr>
        <p:sp>
          <p:nvSpPr>
            <p:cNvPr id="1061" name="Google Shape;1061;p4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43"/>
          <p:cNvSpPr txBox="1"/>
          <p:nvPr/>
        </p:nvSpPr>
        <p:spPr>
          <a:xfrm>
            <a:off x="368600" y="31576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F424C"/>
                </a:solidFill>
                <a:latin typeface="Krona One"/>
                <a:ea typeface="Krona One"/>
                <a:cs typeface="Krona One"/>
                <a:sym typeface="Krona One"/>
              </a:rPr>
              <a:t>06</a:t>
            </a:r>
            <a:endParaRPr sz="4000">
              <a:solidFill>
                <a:srgbClr val="1F424C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44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069" name="Google Shape;1069;p44"/>
            <p:cNvSpPr/>
            <p:nvPr/>
          </p:nvSpPr>
          <p:spPr>
            <a:xfrm>
              <a:off x="6379286" y="1090241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379286" y="1090241"/>
              <a:ext cx="1603648" cy="1294688"/>
            </a:xfrm>
            <a:custGeom>
              <a:rect b="b" l="l" r="r" t="t"/>
              <a:pathLst>
                <a:path extrusionOk="0" h="6952" w="8611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775959" y="1997002"/>
              <a:ext cx="574527" cy="578624"/>
            </a:xfrm>
            <a:custGeom>
              <a:rect b="b" l="l" r="r" t="t"/>
              <a:pathLst>
                <a:path extrusionOk="0" h="3107" w="3085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885090" y="2198504"/>
              <a:ext cx="531694" cy="302069"/>
            </a:xfrm>
            <a:custGeom>
              <a:rect b="b" l="l" r="r" t="t"/>
              <a:pathLst>
                <a:path extrusionOk="0" h="1622" w="2855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688244" y="2415277"/>
              <a:ext cx="1065622" cy="827617"/>
            </a:xfrm>
            <a:custGeom>
              <a:rect b="b" l="l" r="r" t="t"/>
              <a:pathLst>
                <a:path extrusionOk="0" h="4444" w="5722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898126" y="2554020"/>
              <a:ext cx="814395" cy="663174"/>
            </a:xfrm>
            <a:custGeom>
              <a:rect b="b" l="l" r="r" t="t"/>
              <a:pathLst>
                <a:path extrusionOk="0" h="3561" w="4373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898126" y="2721814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992359" y="2644156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992359" y="2758129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7180826" y="2758129"/>
              <a:ext cx="245082" cy="312684"/>
            </a:xfrm>
            <a:custGeom>
              <a:rect b="b" l="l" r="r" t="t"/>
              <a:pathLst>
                <a:path extrusionOk="0" h="1679" w="1316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7180826" y="2871544"/>
              <a:ext cx="187164" cy="199269"/>
            </a:xfrm>
            <a:custGeom>
              <a:rect b="b" l="l" r="r" t="t"/>
              <a:pathLst>
                <a:path extrusionOk="0" h="1070" w="1005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7371899" y="2871544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7371899" y="2987194"/>
              <a:ext cx="186791" cy="197779"/>
            </a:xfrm>
            <a:custGeom>
              <a:rect b="b" l="l" r="r" t="t"/>
              <a:pathLst>
                <a:path extrusionOk="0" h="1062" w="1003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101491" y="2768931"/>
              <a:ext cx="58105" cy="62202"/>
            </a:xfrm>
            <a:custGeom>
              <a:rect b="b" l="l" r="r" t="t"/>
              <a:pathLst>
                <a:path extrusionOk="0" h="334" w="312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7086592" y="2765020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485128" y="300041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470229" y="2996319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273569" y="2859253"/>
              <a:ext cx="76914" cy="105035"/>
            </a:xfrm>
            <a:custGeom>
              <a:rect b="b" l="l" r="r" t="t"/>
              <a:pathLst>
                <a:path extrusionOk="0" h="564" w="413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296661" y="2925179"/>
              <a:ext cx="21603" cy="21603"/>
            </a:xfrm>
            <a:custGeom>
              <a:rect b="b" l="l" r="r" t="t"/>
              <a:pathLst>
                <a:path extrusionOk="0" h="116" w="116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327203" y="287564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7266864" y="2931697"/>
              <a:ext cx="25886" cy="10988"/>
            </a:xfrm>
            <a:custGeom>
              <a:rect b="b" l="l" r="r" t="t"/>
              <a:pathLst>
                <a:path extrusionOk="0" h="59" w="139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7266864" y="2938587"/>
              <a:ext cx="6891" cy="10801"/>
            </a:xfrm>
            <a:custGeom>
              <a:rect b="b" l="l" r="r" t="t"/>
              <a:pathLst>
                <a:path extrusionOk="0" h="58" w="37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6724559" y="3021833"/>
              <a:ext cx="397048" cy="882928"/>
            </a:xfrm>
            <a:custGeom>
              <a:rect b="b" l="l" r="r" t="t"/>
              <a:pathLst>
                <a:path extrusionOk="0" h="4741" w="2132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6836297" y="3021833"/>
              <a:ext cx="285308" cy="882928"/>
            </a:xfrm>
            <a:custGeom>
              <a:rect b="b" l="l" r="r" t="t"/>
              <a:pathLst>
                <a:path extrusionOk="0" h="4741" w="1532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6544473" y="2700398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6569987" y="2740996"/>
              <a:ext cx="510277" cy="540633"/>
            </a:xfrm>
            <a:custGeom>
              <a:rect b="b" l="l" r="r" t="t"/>
              <a:pathLst>
                <a:path extrusionOk="0" h="2903" w="274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569987" y="2794631"/>
              <a:ext cx="313429" cy="454780"/>
            </a:xfrm>
            <a:custGeom>
              <a:rect b="b" l="l" r="r" t="t"/>
              <a:pathLst>
                <a:path extrusionOk="0" h="2442" w="1683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526967" y="2479713"/>
              <a:ext cx="407849" cy="401145"/>
            </a:xfrm>
            <a:custGeom>
              <a:rect b="b" l="l" r="r" t="t"/>
              <a:pathLst>
                <a:path extrusionOk="0" h="2154" w="219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439438" y="154650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441115" y="1711695"/>
              <a:ext cx="1181273" cy="826127"/>
            </a:xfrm>
            <a:custGeom>
              <a:rect b="b" l="l" r="r" t="t"/>
              <a:pathLst>
                <a:path extrusionOk="0" h="4436" w="6343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488231" y="2322534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7912529" y="652970"/>
              <a:ext cx="996903" cy="1268988"/>
            </a:xfrm>
            <a:custGeom>
              <a:rect b="b" l="l" r="r" t="t"/>
              <a:pathLst>
                <a:path extrusionOk="0" h="6814" w="5353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7912529" y="652970"/>
              <a:ext cx="996903" cy="773982"/>
            </a:xfrm>
            <a:custGeom>
              <a:rect b="b" l="l" r="r" t="t"/>
              <a:pathLst>
                <a:path extrusionOk="0" h="4156" w="5353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7751252" y="982786"/>
              <a:ext cx="437274" cy="988895"/>
            </a:xfrm>
            <a:custGeom>
              <a:rect b="b" l="l" r="r" t="t"/>
              <a:pathLst>
                <a:path extrusionOk="0" h="5310" w="2348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8227260" y="159194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8285177" y="166625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8340488" y="1651543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8298586" y="1715979"/>
              <a:ext cx="31473" cy="32404"/>
            </a:xfrm>
            <a:custGeom>
              <a:rect b="b" l="l" r="r" t="t"/>
              <a:pathLst>
                <a:path extrusionOk="0" h="174" w="169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8353897" y="1701080"/>
              <a:ext cx="32218" cy="32404"/>
            </a:xfrm>
            <a:custGeom>
              <a:rect b="b" l="l" r="r" t="t"/>
              <a:pathLst>
                <a:path extrusionOk="0" h="174" w="173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8476065" y="1520994"/>
              <a:ext cx="216775" cy="216588"/>
            </a:xfrm>
            <a:custGeom>
              <a:rect b="b" l="l" r="r" t="t"/>
              <a:pathLst>
                <a:path extrusionOk="0" h="1163" w="1164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8533983" y="1596046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8589293" y="1581147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8546460" y="1645769"/>
              <a:ext cx="32404" cy="31473"/>
            </a:xfrm>
            <a:custGeom>
              <a:rect b="b" l="l" r="r" t="t"/>
              <a:pathLst>
                <a:path extrusionOk="0" h="169" w="174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8602516" y="162994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379286" y="989490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6379286" y="989490"/>
              <a:ext cx="1603648" cy="1296923"/>
            </a:xfrm>
            <a:custGeom>
              <a:rect b="b" l="l" r="r" t="t"/>
              <a:pathLst>
                <a:path extrusionOk="0" h="6964" w="8611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775959" y="1898672"/>
              <a:ext cx="574527" cy="578811"/>
            </a:xfrm>
            <a:custGeom>
              <a:rect b="b" l="l" r="r" t="t"/>
              <a:pathLst>
                <a:path extrusionOk="0" h="3108" w="3085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6885090" y="2099429"/>
              <a:ext cx="531694" cy="302628"/>
            </a:xfrm>
            <a:custGeom>
              <a:rect b="b" l="l" r="r" t="t"/>
              <a:pathLst>
                <a:path extrusionOk="0" h="1625" w="2855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6688244" y="2316016"/>
              <a:ext cx="1065622" cy="828362"/>
            </a:xfrm>
            <a:custGeom>
              <a:rect b="b" l="l" r="r" t="t"/>
              <a:pathLst>
                <a:path extrusionOk="0" h="4448" w="5722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6898126" y="2455690"/>
              <a:ext cx="814395" cy="662429"/>
            </a:xfrm>
            <a:custGeom>
              <a:rect b="b" l="l" r="r" t="t"/>
              <a:pathLst>
                <a:path extrusionOk="0" h="3557" w="4373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6898126" y="2622739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6992359" y="2545639"/>
              <a:ext cx="245082" cy="313802"/>
            </a:xfrm>
            <a:custGeom>
              <a:rect b="b" l="l" r="r" t="t"/>
              <a:pathLst>
                <a:path extrusionOk="0" h="1685" w="1316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6992359" y="2659054"/>
              <a:ext cx="187164" cy="200386"/>
            </a:xfrm>
            <a:custGeom>
              <a:rect b="b" l="l" r="r" t="t"/>
              <a:pathLst>
                <a:path extrusionOk="0" h="1076" w="1005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7180826" y="2659054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7180826" y="2773028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7371899" y="2773028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7371899" y="2886256"/>
              <a:ext cx="186791" cy="200200"/>
            </a:xfrm>
            <a:custGeom>
              <a:rect b="b" l="l" r="r" t="t"/>
              <a:pathLst>
                <a:path extrusionOk="0" h="1075" w="1003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7101491" y="2669669"/>
              <a:ext cx="58105" cy="63133"/>
            </a:xfrm>
            <a:custGeom>
              <a:rect b="b" l="l" r="r" t="t"/>
              <a:pathLst>
                <a:path extrusionOk="0" h="339" w="312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7086592" y="2665759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7485128" y="290208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7470229" y="2895382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7273569" y="2758129"/>
              <a:ext cx="76914" cy="105221"/>
            </a:xfrm>
            <a:custGeom>
              <a:rect b="b" l="l" r="r" t="t"/>
              <a:pathLst>
                <a:path extrusionOk="0" h="565" w="413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7296661" y="2824428"/>
              <a:ext cx="21603" cy="24024"/>
            </a:xfrm>
            <a:custGeom>
              <a:rect b="b" l="l" r="r" t="t"/>
              <a:pathLst>
                <a:path extrusionOk="0" h="129" w="116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7327203" y="277731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7266864" y="2833367"/>
              <a:ext cx="25886" cy="10057"/>
            </a:xfrm>
            <a:custGeom>
              <a:rect b="b" l="l" r="r" t="t"/>
              <a:pathLst>
                <a:path extrusionOk="0" h="54" w="139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7266864" y="2837464"/>
              <a:ext cx="6891" cy="10988"/>
            </a:xfrm>
            <a:custGeom>
              <a:rect b="b" l="l" r="r" t="t"/>
              <a:pathLst>
                <a:path extrusionOk="0" h="59" w="37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6724559" y="2922572"/>
              <a:ext cx="397048" cy="884046"/>
            </a:xfrm>
            <a:custGeom>
              <a:rect b="b" l="l" r="r" t="t"/>
              <a:pathLst>
                <a:path extrusionOk="0" h="4747" w="2132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6836297" y="2922572"/>
              <a:ext cx="285308" cy="884046"/>
            </a:xfrm>
            <a:custGeom>
              <a:rect b="b" l="l" r="r" t="t"/>
              <a:pathLst>
                <a:path extrusionOk="0" h="4747" w="1532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544473" y="2601322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6569987" y="2642480"/>
              <a:ext cx="510277" cy="540074"/>
            </a:xfrm>
            <a:custGeom>
              <a:rect b="b" l="l" r="r" t="t"/>
              <a:pathLst>
                <a:path extrusionOk="0" h="2900" w="274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6569987" y="2696300"/>
              <a:ext cx="313429" cy="453849"/>
            </a:xfrm>
            <a:custGeom>
              <a:rect b="b" l="l" r="r" t="t"/>
              <a:pathLst>
                <a:path extrusionOk="0" h="2437" w="1683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526967" y="2378962"/>
              <a:ext cx="407849" cy="402635"/>
            </a:xfrm>
            <a:custGeom>
              <a:rect b="b" l="l" r="r" t="t"/>
              <a:pathLst>
                <a:path extrusionOk="0" h="2162" w="219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439438" y="144817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441115" y="1613365"/>
              <a:ext cx="1181273" cy="825196"/>
            </a:xfrm>
            <a:custGeom>
              <a:rect b="b" l="l" r="r" t="t"/>
              <a:pathLst>
                <a:path extrusionOk="0" h="4431" w="6343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6488231" y="2224390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7912529" y="552033"/>
              <a:ext cx="996903" cy="1271596"/>
            </a:xfrm>
            <a:custGeom>
              <a:rect b="b" l="l" r="r" t="t"/>
              <a:pathLst>
                <a:path extrusionOk="0" h="6828" w="5353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7912529" y="552033"/>
              <a:ext cx="996903" cy="773796"/>
            </a:xfrm>
            <a:custGeom>
              <a:rect b="b" l="l" r="r" t="t"/>
              <a:pathLst>
                <a:path extrusionOk="0" h="4155" w="5353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7751252" y="884269"/>
              <a:ext cx="437274" cy="988150"/>
            </a:xfrm>
            <a:custGeom>
              <a:rect b="b" l="l" r="r" t="t"/>
              <a:pathLst>
                <a:path extrusionOk="0" h="5306" w="2348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8227260" y="1491197"/>
              <a:ext cx="216775" cy="218451"/>
            </a:xfrm>
            <a:custGeom>
              <a:rect b="b" l="l" r="r" t="t"/>
              <a:pathLst>
                <a:path extrusionOk="0" h="1173" w="1164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8285177" y="156792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8340488" y="1550605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8298586" y="1617462"/>
              <a:ext cx="31473" cy="32591"/>
            </a:xfrm>
            <a:custGeom>
              <a:rect b="b" l="l" r="r" t="t"/>
              <a:pathLst>
                <a:path extrusionOk="0" h="175" w="169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8353897" y="1600329"/>
              <a:ext cx="32218" cy="32218"/>
            </a:xfrm>
            <a:custGeom>
              <a:rect b="b" l="l" r="r" t="t"/>
              <a:pathLst>
                <a:path extrusionOk="0" h="173" w="173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8476065" y="142247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8533983" y="1497715"/>
              <a:ext cx="32591" cy="31473"/>
            </a:xfrm>
            <a:custGeom>
              <a:rect b="b" l="l" r="r" t="t"/>
              <a:pathLst>
                <a:path extrusionOk="0" h="169" w="175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8589293" y="1482072"/>
              <a:ext cx="32591" cy="32218"/>
            </a:xfrm>
            <a:custGeom>
              <a:rect b="b" l="l" r="r" t="t"/>
              <a:pathLst>
                <a:path extrusionOk="0" h="173" w="175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8546460" y="1546508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8602516" y="153161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44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1158" name="Google Shape;1158;p44"/>
          <p:cNvSpPr txBox="1"/>
          <p:nvPr>
            <p:ph idx="1" type="subTitle"/>
          </p:nvPr>
        </p:nvSpPr>
        <p:spPr>
          <a:xfrm>
            <a:off x="724925" y="1506600"/>
            <a:ext cx="41418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Do you have any questions?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Github: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https://github.com/Elignesin/Makeathon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9" name="Google Shape;1159;p44"/>
          <p:cNvSpPr txBox="1"/>
          <p:nvPr/>
        </p:nvSpPr>
        <p:spPr>
          <a:xfrm>
            <a:off x="724383" y="4329559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/>
          <p:nvPr>
            <p:ph type="title"/>
          </p:nvPr>
        </p:nvSpPr>
        <p:spPr>
          <a:xfrm>
            <a:off x="183075" y="416400"/>
            <a:ext cx="710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Team: </a:t>
            </a:r>
            <a:r>
              <a:rPr b="1" lang="en">
                <a:solidFill>
                  <a:schemeClr val="lt1"/>
                </a:solidFill>
              </a:rPr>
              <a:t>!pip install makeathon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705180" y="2568060"/>
            <a:ext cx="7717422" cy="8544758"/>
            <a:chOff x="5182500" y="417225"/>
            <a:chExt cx="4188788" cy="4637841"/>
          </a:xfrm>
        </p:grpSpPr>
        <p:sp>
          <p:nvSpPr>
            <p:cNvPr id="658" name="Google Shape;658;p31"/>
            <p:cNvSpPr/>
            <p:nvPr/>
          </p:nvSpPr>
          <p:spPr>
            <a:xfrm>
              <a:off x="5182500" y="2700935"/>
              <a:ext cx="4188788" cy="90191"/>
            </a:xfrm>
            <a:custGeom>
              <a:rect b="b" l="l" r="r" t="t"/>
              <a:pathLst>
                <a:path extrusionOk="0" h="1519" w="70548">
                  <a:moveTo>
                    <a:pt x="0" y="1"/>
                  </a:moveTo>
                  <a:lnTo>
                    <a:pt x="0" y="1519"/>
                  </a:lnTo>
                  <a:lnTo>
                    <a:pt x="70548" y="1519"/>
                  </a:lnTo>
                  <a:lnTo>
                    <a:pt x="70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998580" y="436700"/>
              <a:ext cx="90191" cy="4618366"/>
            </a:xfrm>
            <a:custGeom>
              <a:rect b="b" l="l" r="r" t="t"/>
              <a:pathLst>
                <a:path extrusionOk="0" h="77783" w="1519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464841" y="436700"/>
              <a:ext cx="90191" cy="4618366"/>
            </a:xfrm>
            <a:custGeom>
              <a:rect b="b" l="l" r="r" t="t"/>
              <a:pathLst>
                <a:path extrusionOk="0" h="77783" w="1519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806736" y="417225"/>
              <a:ext cx="473872" cy="90428"/>
            </a:xfrm>
            <a:custGeom>
              <a:rect b="b" l="l" r="r" t="t"/>
              <a:pathLst>
                <a:path extrusionOk="0" h="1523" w="7981">
                  <a:moveTo>
                    <a:pt x="1" y="0"/>
                  </a:moveTo>
                  <a:lnTo>
                    <a:pt x="1" y="1522"/>
                  </a:lnTo>
                  <a:lnTo>
                    <a:pt x="7980" y="1522"/>
                  </a:lnTo>
                  <a:lnTo>
                    <a:pt x="79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6273235" y="417225"/>
              <a:ext cx="473575" cy="90428"/>
            </a:xfrm>
            <a:custGeom>
              <a:rect b="b" l="l" r="r" t="t"/>
              <a:pathLst>
                <a:path extrusionOk="0" h="1523" w="7976">
                  <a:moveTo>
                    <a:pt x="1" y="0"/>
                  </a:moveTo>
                  <a:lnTo>
                    <a:pt x="1" y="1522"/>
                  </a:lnTo>
                  <a:lnTo>
                    <a:pt x="7976" y="1522"/>
                  </a:lnTo>
                  <a:lnTo>
                    <a:pt x="7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6003372" y="2322059"/>
              <a:ext cx="81522" cy="149981"/>
            </a:xfrm>
            <a:custGeom>
              <a:rect b="b" l="l" r="r" t="t"/>
              <a:pathLst>
                <a:path extrusionOk="0" h="2526" w="1373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5530858" y="2322059"/>
              <a:ext cx="81522" cy="149981"/>
            </a:xfrm>
            <a:custGeom>
              <a:rect b="b" l="l" r="r" t="t"/>
              <a:pathLst>
                <a:path extrusionOk="0" h="2526" w="1373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6179956" y="1788330"/>
              <a:ext cx="112813" cy="335528"/>
            </a:xfrm>
            <a:custGeom>
              <a:rect b="b" l="l" r="r" t="t"/>
              <a:pathLst>
                <a:path extrusionOk="0" h="5651" w="190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6179956" y="1044174"/>
              <a:ext cx="112813" cy="335291"/>
            </a:xfrm>
            <a:custGeom>
              <a:rect b="b" l="l" r="r" t="t"/>
              <a:pathLst>
                <a:path extrusionOk="0" h="5647" w="190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5322924" y="1788330"/>
              <a:ext cx="112872" cy="335528"/>
            </a:xfrm>
            <a:custGeom>
              <a:rect b="b" l="l" r="r" t="t"/>
              <a:pathLst>
                <a:path extrusionOk="0" h="5651" w="1901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5322924" y="1044174"/>
              <a:ext cx="112872" cy="335291"/>
            </a:xfrm>
            <a:custGeom>
              <a:rect b="b" l="l" r="r" t="t"/>
              <a:pathLst>
                <a:path extrusionOk="0" h="5647" w="1901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5360628" y="638043"/>
              <a:ext cx="894722" cy="1789384"/>
            </a:xfrm>
            <a:custGeom>
              <a:rect b="b" l="l" r="r" t="t"/>
              <a:pathLst>
                <a:path extrusionOk="0" h="30137" w="15069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5485792" y="674441"/>
              <a:ext cx="644100" cy="446203"/>
            </a:xfrm>
            <a:custGeom>
              <a:rect b="b" l="l" r="r" t="t"/>
              <a:pathLst>
                <a:path extrusionOk="0" h="7515" w="10848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5601753" y="802514"/>
              <a:ext cx="412478" cy="799900"/>
            </a:xfrm>
            <a:custGeom>
              <a:rect b="b" l="l" r="r" t="t"/>
              <a:pathLst>
                <a:path extrusionOk="0" h="13472" w="6947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5480804" y="1060264"/>
              <a:ext cx="654075" cy="1128184"/>
            </a:xfrm>
            <a:custGeom>
              <a:rect b="b" l="l" r="r" t="t"/>
              <a:pathLst>
                <a:path extrusionOk="0" h="19001" w="11016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5388000" y="1026302"/>
              <a:ext cx="271819" cy="439019"/>
            </a:xfrm>
            <a:custGeom>
              <a:rect b="b" l="l" r="r" t="t"/>
              <a:pathLst>
                <a:path extrusionOk="0" h="7394" w="4578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5443101" y="2015027"/>
              <a:ext cx="179788" cy="207219"/>
            </a:xfrm>
            <a:custGeom>
              <a:rect b="b" l="l" r="r" t="t"/>
              <a:pathLst>
                <a:path extrusionOk="0" h="3490" w="3028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5404091" y="1476370"/>
              <a:ext cx="202944" cy="45363"/>
            </a:xfrm>
            <a:custGeom>
              <a:rect b="b" l="l" r="r" t="t"/>
              <a:pathLst>
                <a:path extrusionOk="0" h="764" w="3418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5404091" y="1707698"/>
              <a:ext cx="219866" cy="45184"/>
            </a:xfrm>
            <a:custGeom>
              <a:rect b="b" l="l" r="r" t="t"/>
              <a:pathLst>
                <a:path extrusionOk="0" h="761" w="3703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5404091" y="1931723"/>
              <a:ext cx="219866" cy="45125"/>
            </a:xfrm>
            <a:custGeom>
              <a:rect b="b" l="l" r="r" t="t"/>
              <a:pathLst>
                <a:path extrusionOk="0" h="760" w="3703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5955930" y="1026302"/>
              <a:ext cx="271997" cy="439019"/>
            </a:xfrm>
            <a:custGeom>
              <a:rect b="b" l="l" r="r" t="t"/>
              <a:pathLst>
                <a:path extrusionOk="0" h="7394" w="4581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993100" y="2015027"/>
              <a:ext cx="179788" cy="207219"/>
            </a:xfrm>
            <a:custGeom>
              <a:rect b="b" l="l" r="r" t="t"/>
              <a:pathLst>
                <a:path extrusionOk="0" h="3490" w="3028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6008953" y="1476370"/>
              <a:ext cx="202944" cy="45363"/>
            </a:xfrm>
            <a:custGeom>
              <a:rect b="b" l="l" r="r" t="t"/>
              <a:pathLst>
                <a:path extrusionOk="0" h="764" w="3418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5991793" y="1707698"/>
              <a:ext cx="220103" cy="45184"/>
            </a:xfrm>
            <a:custGeom>
              <a:rect b="b" l="l" r="r" t="t"/>
              <a:pathLst>
                <a:path extrusionOk="0" h="761" w="3707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5991793" y="1931723"/>
              <a:ext cx="220103" cy="45125"/>
            </a:xfrm>
            <a:custGeom>
              <a:rect b="b" l="l" r="r" t="t"/>
              <a:pathLst>
                <a:path extrusionOk="0" h="760" w="3707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5548493" y="1299786"/>
              <a:ext cx="518997" cy="796931"/>
            </a:xfrm>
            <a:custGeom>
              <a:rect b="b" l="l" r="r" t="t"/>
              <a:pathLst>
                <a:path extrusionOk="0" h="13422" w="8741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5600387" y="1379409"/>
              <a:ext cx="415150" cy="637747"/>
            </a:xfrm>
            <a:custGeom>
              <a:rect b="b" l="l" r="r" t="t"/>
              <a:pathLst>
                <a:path extrusionOk="0" h="10741" w="6992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5565356" y="1089655"/>
              <a:ext cx="201163" cy="63709"/>
            </a:xfrm>
            <a:custGeom>
              <a:rect b="b" l="l" r="r" t="t"/>
              <a:pathLst>
                <a:path extrusionOk="0" h="1073" w="3388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5334265" y="1195997"/>
              <a:ext cx="112813" cy="112813"/>
            </a:xfrm>
            <a:custGeom>
              <a:rect b="b" l="l" r="r" t="t"/>
              <a:pathLst>
                <a:path extrusionOk="0" h="1900" w="190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6168912" y="1195997"/>
              <a:ext cx="112813" cy="112813"/>
            </a:xfrm>
            <a:custGeom>
              <a:rect b="b" l="l" r="r" t="t"/>
              <a:pathLst>
                <a:path extrusionOk="0" h="1900" w="190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5402785" y="1369315"/>
              <a:ext cx="31944" cy="749312"/>
            </a:xfrm>
            <a:custGeom>
              <a:rect b="b" l="l" r="r" t="t"/>
              <a:pathLst>
                <a:path extrusionOk="0" h="12620" w="538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5404091" y="1476370"/>
              <a:ext cx="30638" cy="45363"/>
            </a:xfrm>
            <a:custGeom>
              <a:rect b="b" l="l" r="r" t="t"/>
              <a:pathLst>
                <a:path extrusionOk="0" h="764" w="516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5404091" y="1707698"/>
              <a:ext cx="30638" cy="45184"/>
            </a:xfrm>
            <a:custGeom>
              <a:rect b="b" l="l" r="r" t="t"/>
              <a:pathLst>
                <a:path extrusionOk="0" h="761" w="516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5404091" y="1931723"/>
              <a:ext cx="30638" cy="45125"/>
            </a:xfrm>
            <a:custGeom>
              <a:rect b="b" l="l" r="r" t="t"/>
              <a:pathLst>
                <a:path extrusionOk="0" h="760" w="516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6180965" y="1369315"/>
              <a:ext cx="32003" cy="749312"/>
            </a:xfrm>
            <a:custGeom>
              <a:rect b="b" l="l" r="r" t="t"/>
              <a:pathLst>
                <a:path extrusionOk="0" h="12620" w="539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6180965" y="1476370"/>
              <a:ext cx="30934" cy="45363"/>
            </a:xfrm>
            <a:custGeom>
              <a:rect b="b" l="l" r="r" t="t"/>
              <a:pathLst>
                <a:path extrusionOk="0" h="764" w="521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6180965" y="1707698"/>
              <a:ext cx="30934" cy="45184"/>
            </a:xfrm>
            <a:custGeom>
              <a:rect b="b" l="l" r="r" t="t"/>
              <a:pathLst>
                <a:path extrusionOk="0" h="761" w="521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6180965" y="1931723"/>
              <a:ext cx="30934" cy="45125"/>
            </a:xfrm>
            <a:custGeom>
              <a:rect b="b" l="l" r="r" t="t"/>
              <a:pathLst>
                <a:path extrusionOk="0" h="760" w="521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5408603" y="639350"/>
              <a:ext cx="169456" cy="133000"/>
            </a:xfrm>
            <a:custGeom>
              <a:rect b="b" l="l" r="r" t="t"/>
              <a:pathLst>
                <a:path extrusionOk="0" h="2240" w="2854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5437282" y="669334"/>
              <a:ext cx="93338" cy="73091"/>
            </a:xfrm>
            <a:custGeom>
              <a:rect b="b" l="l" r="r" t="t"/>
              <a:pathLst>
                <a:path extrusionOk="0" h="1231" w="1572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6037632" y="639350"/>
              <a:ext cx="169516" cy="133000"/>
            </a:xfrm>
            <a:custGeom>
              <a:rect b="b" l="l" r="r" t="t"/>
              <a:pathLst>
                <a:path extrusionOk="0" h="2240" w="2855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6085310" y="669334"/>
              <a:ext cx="93100" cy="73091"/>
            </a:xfrm>
            <a:custGeom>
              <a:rect b="b" l="l" r="r" t="t"/>
              <a:pathLst>
                <a:path extrusionOk="0" h="1231" w="1568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8966763" y="2387610"/>
              <a:ext cx="65491" cy="119463"/>
            </a:xfrm>
            <a:custGeom>
              <a:rect b="b" l="l" r="r" t="t"/>
              <a:pathLst>
                <a:path extrusionOk="0" h="2012" w="1103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8515625" y="2387610"/>
              <a:ext cx="65669" cy="119463"/>
            </a:xfrm>
            <a:custGeom>
              <a:rect b="b" l="l" r="r" t="t"/>
              <a:pathLst>
                <a:path extrusionOk="0" h="2012" w="1106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9081714" y="1820571"/>
              <a:ext cx="106222" cy="363672"/>
            </a:xfrm>
            <a:custGeom>
              <a:rect b="b" l="l" r="r" t="t"/>
              <a:pathLst>
                <a:path extrusionOk="0" h="6125" w="1789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9081714" y="997267"/>
              <a:ext cx="117563" cy="363731"/>
            </a:xfrm>
            <a:custGeom>
              <a:rect b="b" l="l" r="r" t="t"/>
              <a:pathLst>
                <a:path extrusionOk="0" h="6126" w="198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8359822" y="1820571"/>
              <a:ext cx="106341" cy="363672"/>
            </a:xfrm>
            <a:custGeom>
              <a:rect b="b" l="l" r="r" t="t"/>
              <a:pathLst>
                <a:path extrusionOk="0" h="6125" w="1791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8348541" y="997267"/>
              <a:ext cx="117622" cy="363731"/>
            </a:xfrm>
            <a:custGeom>
              <a:rect b="b" l="l" r="r" t="t"/>
              <a:pathLst>
                <a:path extrusionOk="0" h="6126" w="1981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8381732" y="593512"/>
              <a:ext cx="784581" cy="1878744"/>
            </a:xfrm>
            <a:custGeom>
              <a:rect b="b" l="l" r="r" t="t"/>
              <a:pathLst>
                <a:path extrusionOk="0" h="31642" w="13214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8491399" y="687325"/>
              <a:ext cx="565072" cy="1691119"/>
            </a:xfrm>
            <a:custGeom>
              <a:rect b="b" l="l" r="r" t="t"/>
              <a:pathLst>
                <a:path extrusionOk="0" h="28482" w="9517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8593110" y="909806"/>
              <a:ext cx="68519" cy="1394066"/>
            </a:xfrm>
            <a:custGeom>
              <a:rect b="b" l="l" r="r" t="t"/>
              <a:pathLst>
                <a:path extrusionOk="0" h="23479" w="1154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8886130" y="909806"/>
              <a:ext cx="68638" cy="1394066"/>
            </a:xfrm>
            <a:custGeom>
              <a:rect b="b" l="l" r="r" t="t"/>
              <a:pathLst>
                <a:path extrusionOk="0" h="23479" w="1156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8471093" y="1266061"/>
              <a:ext cx="605625" cy="781909"/>
            </a:xfrm>
            <a:custGeom>
              <a:rect b="b" l="l" r="r" t="t"/>
              <a:pathLst>
                <a:path extrusionOk="0" h="13169" w="1020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8436061" y="1267783"/>
              <a:ext cx="201638" cy="423166"/>
            </a:xfrm>
            <a:custGeom>
              <a:rect b="b" l="l" r="r" t="t"/>
              <a:pathLst>
                <a:path extrusionOk="0" h="7127" w="3396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8427570" y="1834465"/>
              <a:ext cx="199322" cy="247297"/>
            </a:xfrm>
            <a:custGeom>
              <a:rect b="b" l="l" r="r" t="t"/>
              <a:pathLst>
                <a:path extrusionOk="0" h="4165" w="3357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8416289" y="1716189"/>
              <a:ext cx="194513" cy="45066"/>
            </a:xfrm>
            <a:custGeom>
              <a:rect b="b" l="l" r="r" t="t"/>
              <a:pathLst>
                <a:path extrusionOk="0" h="759" w="3276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8910118" y="1267783"/>
              <a:ext cx="201697" cy="423166"/>
            </a:xfrm>
            <a:custGeom>
              <a:rect b="b" l="l" r="r" t="t"/>
              <a:pathLst>
                <a:path extrusionOk="0" h="7127" w="3397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8921162" y="1834465"/>
              <a:ext cx="199025" cy="247297"/>
            </a:xfrm>
            <a:custGeom>
              <a:rect b="b" l="l" r="r" t="t"/>
              <a:pathLst>
                <a:path extrusionOk="0" h="4165" w="3352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8936956" y="1716189"/>
              <a:ext cx="194572" cy="45066"/>
            </a:xfrm>
            <a:custGeom>
              <a:rect b="b" l="l" r="r" t="t"/>
              <a:pathLst>
                <a:path extrusionOk="0" h="759" w="3277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8546441" y="1525355"/>
              <a:ext cx="454931" cy="398525"/>
            </a:xfrm>
            <a:custGeom>
              <a:rect b="b" l="l" r="r" t="t"/>
              <a:pathLst>
                <a:path extrusionOk="0" h="6712" w="7662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8592041" y="1565137"/>
              <a:ext cx="363731" cy="318963"/>
            </a:xfrm>
            <a:custGeom>
              <a:rect b="b" l="l" r="r" t="t"/>
              <a:pathLst>
                <a:path extrusionOk="0" h="5372" w="6126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8562650" y="1296877"/>
              <a:ext cx="183053" cy="48034"/>
            </a:xfrm>
            <a:custGeom>
              <a:rect b="b" l="l" r="r" t="t"/>
              <a:pathLst>
                <a:path extrusionOk="0" h="809" w="3083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8328531" y="1401200"/>
              <a:ext cx="112813" cy="112931"/>
            </a:xfrm>
            <a:custGeom>
              <a:rect b="b" l="l" r="r" t="t"/>
              <a:pathLst>
                <a:path extrusionOk="0" h="1902" w="190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9106474" y="1401200"/>
              <a:ext cx="112813" cy="112931"/>
            </a:xfrm>
            <a:custGeom>
              <a:rect b="b" l="l" r="r" t="t"/>
              <a:pathLst>
                <a:path extrusionOk="0" h="1902" w="190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8415754" y="1563058"/>
              <a:ext cx="39603" cy="716062"/>
            </a:xfrm>
            <a:custGeom>
              <a:rect b="b" l="l" r="r" t="t"/>
              <a:pathLst>
                <a:path extrusionOk="0" h="12060" w="667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8427570" y="2011524"/>
              <a:ext cx="23809" cy="66797"/>
            </a:xfrm>
            <a:custGeom>
              <a:rect b="b" l="l" r="r" t="t"/>
              <a:pathLst>
                <a:path extrusionOk="0" h="1125" w="401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8419198" y="1716189"/>
              <a:ext cx="25591" cy="45066"/>
            </a:xfrm>
            <a:custGeom>
              <a:rect b="b" l="l" r="r" t="t"/>
              <a:pathLst>
                <a:path extrusionOk="0" h="759" w="431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9092521" y="1563058"/>
              <a:ext cx="39544" cy="716062"/>
            </a:xfrm>
            <a:custGeom>
              <a:rect b="b" l="l" r="r" t="t"/>
              <a:pathLst>
                <a:path extrusionOk="0" h="12060" w="666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9096440" y="2011524"/>
              <a:ext cx="23750" cy="66797"/>
            </a:xfrm>
            <a:custGeom>
              <a:rect b="b" l="l" r="r" t="t"/>
              <a:pathLst>
                <a:path extrusionOk="0" h="1125" w="40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9103030" y="1716189"/>
              <a:ext cx="25650" cy="45066"/>
            </a:xfrm>
            <a:custGeom>
              <a:rect b="b" l="l" r="r" t="t"/>
              <a:pathLst>
                <a:path extrusionOk="0" h="759" w="432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8363326" y="585912"/>
              <a:ext cx="139175" cy="126053"/>
            </a:xfrm>
            <a:custGeom>
              <a:rect b="b" l="l" r="r" t="t"/>
              <a:pathLst>
                <a:path extrusionOk="0" h="2123" w="2344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8384879" y="614115"/>
              <a:ext cx="76772" cy="69469"/>
            </a:xfrm>
            <a:custGeom>
              <a:rect b="b" l="l" r="r" t="t"/>
              <a:pathLst>
                <a:path extrusionOk="0" h="1170" w="1293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9045317" y="585912"/>
              <a:ext cx="139234" cy="126053"/>
            </a:xfrm>
            <a:custGeom>
              <a:rect b="b" l="l" r="r" t="t"/>
              <a:pathLst>
                <a:path extrusionOk="0" h="2123" w="2345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9086168" y="614115"/>
              <a:ext cx="76713" cy="69469"/>
            </a:xfrm>
            <a:custGeom>
              <a:rect b="b" l="l" r="r" t="t"/>
              <a:pathLst>
                <a:path extrusionOk="0" h="1170" w="1292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7519475" y="2438495"/>
              <a:ext cx="62463" cy="111566"/>
            </a:xfrm>
            <a:custGeom>
              <a:rect b="b" l="l" r="r" t="t"/>
              <a:pathLst>
                <a:path extrusionOk="0" h="1879" w="1052">
                  <a:moveTo>
                    <a:pt x="525" y="0"/>
                  </a:moveTo>
                  <a:cubicBezTo>
                    <a:pt x="236" y="0"/>
                    <a:pt x="0" y="236"/>
                    <a:pt x="0" y="524"/>
                  </a:cubicBezTo>
                  <a:lnTo>
                    <a:pt x="0" y="1354"/>
                  </a:lnTo>
                  <a:cubicBezTo>
                    <a:pt x="0" y="1643"/>
                    <a:pt x="236" y="1878"/>
                    <a:pt x="525" y="1878"/>
                  </a:cubicBezTo>
                  <a:cubicBezTo>
                    <a:pt x="818" y="1878"/>
                    <a:pt x="1052" y="1643"/>
                    <a:pt x="1052" y="1354"/>
                  </a:cubicBezTo>
                  <a:lnTo>
                    <a:pt x="1052" y="524"/>
                  </a:lnTo>
                  <a:cubicBezTo>
                    <a:pt x="1052" y="23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6971852" y="2438495"/>
              <a:ext cx="62284" cy="111566"/>
            </a:xfrm>
            <a:custGeom>
              <a:rect b="b" l="l" r="r" t="t"/>
              <a:pathLst>
                <a:path extrusionOk="0" h="1879" w="1049">
                  <a:moveTo>
                    <a:pt x="524" y="0"/>
                  </a:moveTo>
                  <a:cubicBezTo>
                    <a:pt x="235" y="0"/>
                    <a:pt x="1" y="236"/>
                    <a:pt x="1" y="524"/>
                  </a:cubicBezTo>
                  <a:lnTo>
                    <a:pt x="1" y="1354"/>
                  </a:lnTo>
                  <a:cubicBezTo>
                    <a:pt x="1" y="1643"/>
                    <a:pt x="235" y="1878"/>
                    <a:pt x="524" y="1878"/>
                  </a:cubicBezTo>
                  <a:cubicBezTo>
                    <a:pt x="813" y="1878"/>
                    <a:pt x="1048" y="1643"/>
                    <a:pt x="1048" y="1354"/>
                  </a:cubicBezTo>
                  <a:lnTo>
                    <a:pt x="1048" y="524"/>
                  </a:lnTo>
                  <a:cubicBezTo>
                    <a:pt x="1048" y="236"/>
                    <a:pt x="813" y="0"/>
                    <a:pt x="524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638346" y="1951198"/>
              <a:ext cx="106459" cy="365572"/>
            </a:xfrm>
            <a:custGeom>
              <a:rect b="b" l="l" r="r" t="t"/>
              <a:pathLst>
                <a:path extrusionOk="0" h="6157" w="1793">
                  <a:moveTo>
                    <a:pt x="897" y="1"/>
                  </a:moveTo>
                  <a:cubicBezTo>
                    <a:pt x="399" y="1"/>
                    <a:pt x="0" y="396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7"/>
                    <a:pt x="897" y="6157"/>
                  </a:cubicBezTo>
                  <a:cubicBezTo>
                    <a:pt x="1393" y="6157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396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638346" y="1015139"/>
              <a:ext cx="106459" cy="365572"/>
            </a:xfrm>
            <a:custGeom>
              <a:rect b="b" l="l" r="r" t="t"/>
              <a:pathLst>
                <a:path extrusionOk="0" h="6157" w="1793">
                  <a:moveTo>
                    <a:pt x="897" y="1"/>
                  </a:moveTo>
                  <a:cubicBezTo>
                    <a:pt x="399" y="1"/>
                    <a:pt x="0" y="400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6"/>
                    <a:pt x="897" y="6156"/>
                  </a:cubicBezTo>
                  <a:cubicBezTo>
                    <a:pt x="1393" y="6156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400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808687" y="1951198"/>
              <a:ext cx="106578" cy="365572"/>
            </a:xfrm>
            <a:custGeom>
              <a:rect b="b" l="l" r="r" t="t"/>
              <a:pathLst>
                <a:path extrusionOk="0" h="6157" w="1795">
                  <a:moveTo>
                    <a:pt x="898" y="1"/>
                  </a:moveTo>
                  <a:cubicBezTo>
                    <a:pt x="405" y="1"/>
                    <a:pt x="1" y="396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7"/>
                    <a:pt x="898" y="6157"/>
                  </a:cubicBezTo>
                  <a:cubicBezTo>
                    <a:pt x="1395" y="6157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396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6808687" y="1015139"/>
              <a:ext cx="106578" cy="365572"/>
            </a:xfrm>
            <a:custGeom>
              <a:rect b="b" l="l" r="r" t="t"/>
              <a:pathLst>
                <a:path extrusionOk="0" h="6157" w="1795">
                  <a:moveTo>
                    <a:pt x="898" y="1"/>
                  </a:moveTo>
                  <a:cubicBezTo>
                    <a:pt x="405" y="1"/>
                    <a:pt x="1" y="400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6"/>
                    <a:pt x="898" y="6156"/>
                  </a:cubicBezTo>
                  <a:cubicBezTo>
                    <a:pt x="1395" y="6156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400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6841878" y="522914"/>
              <a:ext cx="870022" cy="2019938"/>
            </a:xfrm>
            <a:custGeom>
              <a:rect b="b" l="l" r="r" t="t"/>
              <a:pathLst>
                <a:path extrusionOk="0" h="34020" w="14653">
                  <a:moveTo>
                    <a:pt x="7324" y="0"/>
                  </a:moveTo>
                  <a:cubicBezTo>
                    <a:pt x="3282" y="0"/>
                    <a:pt x="1" y="2139"/>
                    <a:pt x="1" y="6183"/>
                  </a:cubicBezTo>
                  <a:lnTo>
                    <a:pt x="1" y="29400"/>
                  </a:lnTo>
                  <a:cubicBezTo>
                    <a:pt x="1" y="33443"/>
                    <a:pt x="3282" y="34020"/>
                    <a:pt x="7324" y="34020"/>
                  </a:cubicBezTo>
                  <a:cubicBezTo>
                    <a:pt x="11372" y="34020"/>
                    <a:pt x="14653" y="33443"/>
                    <a:pt x="14653" y="29400"/>
                  </a:cubicBezTo>
                  <a:lnTo>
                    <a:pt x="14653" y="6183"/>
                  </a:lnTo>
                  <a:cubicBezTo>
                    <a:pt x="14653" y="2139"/>
                    <a:pt x="11372" y="0"/>
                    <a:pt x="73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6963658" y="580093"/>
              <a:ext cx="626169" cy="271463"/>
            </a:xfrm>
            <a:custGeom>
              <a:rect b="b" l="l" r="r" t="t"/>
              <a:pathLst>
                <a:path extrusionOk="0" h="4572" w="10546">
                  <a:moveTo>
                    <a:pt x="5273" y="0"/>
                  </a:moveTo>
                  <a:cubicBezTo>
                    <a:pt x="2411" y="0"/>
                    <a:pt x="80" y="1491"/>
                    <a:pt x="0" y="4310"/>
                  </a:cubicBezTo>
                  <a:lnTo>
                    <a:pt x="112" y="4572"/>
                  </a:lnTo>
                  <a:cubicBezTo>
                    <a:pt x="476" y="4372"/>
                    <a:pt x="906" y="4252"/>
                    <a:pt x="1377" y="4252"/>
                  </a:cubicBezTo>
                  <a:lnTo>
                    <a:pt x="9175" y="4252"/>
                  </a:lnTo>
                  <a:cubicBezTo>
                    <a:pt x="9641" y="4252"/>
                    <a:pt x="10076" y="4372"/>
                    <a:pt x="10435" y="4572"/>
                  </a:cubicBezTo>
                  <a:lnTo>
                    <a:pt x="10546" y="4306"/>
                  </a:lnTo>
                  <a:cubicBezTo>
                    <a:pt x="10471" y="1491"/>
                    <a:pt x="8136" y="0"/>
                    <a:pt x="5273" y="0"/>
                  </a:cubicBez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6910220" y="832558"/>
              <a:ext cx="733163" cy="446678"/>
            </a:xfrm>
            <a:custGeom>
              <a:rect b="b" l="l" r="r" t="t"/>
              <a:pathLst>
                <a:path extrusionOk="0" h="7523" w="12348">
                  <a:moveTo>
                    <a:pt x="2277" y="0"/>
                  </a:moveTo>
                  <a:cubicBezTo>
                    <a:pt x="1021" y="0"/>
                    <a:pt x="0" y="853"/>
                    <a:pt x="0" y="1900"/>
                  </a:cubicBezTo>
                  <a:lnTo>
                    <a:pt x="0" y="7523"/>
                  </a:lnTo>
                  <a:lnTo>
                    <a:pt x="12347" y="7523"/>
                  </a:lnTo>
                  <a:lnTo>
                    <a:pt x="12347" y="1900"/>
                  </a:lnTo>
                  <a:cubicBezTo>
                    <a:pt x="12347" y="853"/>
                    <a:pt x="11331" y="0"/>
                    <a:pt x="1007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6887241" y="798892"/>
              <a:ext cx="218025" cy="406897"/>
            </a:xfrm>
            <a:custGeom>
              <a:rect b="b" l="l" r="r" t="t"/>
              <a:pathLst>
                <a:path extrusionOk="0" h="6853" w="3672">
                  <a:moveTo>
                    <a:pt x="650" y="0"/>
                  </a:moveTo>
                  <a:cubicBezTo>
                    <a:pt x="577" y="0"/>
                    <a:pt x="503" y="14"/>
                    <a:pt x="431" y="43"/>
                  </a:cubicBezTo>
                  <a:cubicBezTo>
                    <a:pt x="142" y="164"/>
                    <a:pt x="1" y="496"/>
                    <a:pt x="125" y="789"/>
                  </a:cubicBezTo>
                  <a:lnTo>
                    <a:pt x="2500" y="6502"/>
                  </a:lnTo>
                  <a:cubicBezTo>
                    <a:pt x="2588" y="6723"/>
                    <a:pt x="2801" y="6852"/>
                    <a:pt x="3024" y="6852"/>
                  </a:cubicBezTo>
                  <a:cubicBezTo>
                    <a:pt x="3098" y="6852"/>
                    <a:pt x="3170" y="6838"/>
                    <a:pt x="3241" y="6812"/>
                  </a:cubicBezTo>
                  <a:cubicBezTo>
                    <a:pt x="3534" y="6688"/>
                    <a:pt x="3671" y="6355"/>
                    <a:pt x="3551" y="6066"/>
                  </a:cubicBezTo>
                  <a:lnTo>
                    <a:pt x="1177" y="350"/>
                  </a:lnTo>
                  <a:cubicBezTo>
                    <a:pt x="1087" y="132"/>
                    <a:pt x="874" y="0"/>
                    <a:pt x="650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866697" y="1164350"/>
              <a:ext cx="208525" cy="45363"/>
            </a:xfrm>
            <a:custGeom>
              <a:rect b="b" l="l" r="r" t="t"/>
              <a:pathLst>
                <a:path extrusionOk="0" h="764" w="3512">
                  <a:moveTo>
                    <a:pt x="378" y="0"/>
                  </a:moveTo>
                  <a:cubicBezTo>
                    <a:pt x="169" y="0"/>
                    <a:pt x="0" y="173"/>
                    <a:pt x="0" y="382"/>
                  </a:cubicBezTo>
                  <a:cubicBezTo>
                    <a:pt x="0" y="591"/>
                    <a:pt x="169" y="763"/>
                    <a:pt x="378" y="763"/>
                  </a:cubicBezTo>
                  <a:lnTo>
                    <a:pt x="3134" y="763"/>
                  </a:lnTo>
                  <a:cubicBezTo>
                    <a:pt x="3343" y="763"/>
                    <a:pt x="3511" y="591"/>
                    <a:pt x="3511" y="382"/>
                  </a:cubicBezTo>
                  <a:cubicBezTo>
                    <a:pt x="3511" y="173"/>
                    <a:pt x="3343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48343" y="798892"/>
              <a:ext cx="217966" cy="406897"/>
            </a:xfrm>
            <a:custGeom>
              <a:rect b="b" l="l" r="r" t="t"/>
              <a:pathLst>
                <a:path extrusionOk="0" h="6853" w="3671">
                  <a:moveTo>
                    <a:pt x="3024" y="0"/>
                  </a:moveTo>
                  <a:cubicBezTo>
                    <a:pt x="2801" y="0"/>
                    <a:pt x="2589" y="132"/>
                    <a:pt x="2499" y="350"/>
                  </a:cubicBezTo>
                  <a:lnTo>
                    <a:pt x="125" y="6066"/>
                  </a:lnTo>
                  <a:cubicBezTo>
                    <a:pt x="0" y="6355"/>
                    <a:pt x="142" y="6688"/>
                    <a:pt x="430" y="6812"/>
                  </a:cubicBezTo>
                  <a:cubicBezTo>
                    <a:pt x="502" y="6838"/>
                    <a:pt x="577" y="6852"/>
                    <a:pt x="648" y="6852"/>
                  </a:cubicBezTo>
                  <a:cubicBezTo>
                    <a:pt x="875" y="6852"/>
                    <a:pt x="1083" y="6723"/>
                    <a:pt x="1176" y="6502"/>
                  </a:cubicBezTo>
                  <a:lnTo>
                    <a:pt x="3550" y="789"/>
                  </a:lnTo>
                  <a:cubicBezTo>
                    <a:pt x="3671" y="496"/>
                    <a:pt x="3533" y="164"/>
                    <a:pt x="3240" y="43"/>
                  </a:cubicBezTo>
                  <a:cubicBezTo>
                    <a:pt x="3170" y="14"/>
                    <a:pt x="3097" y="0"/>
                    <a:pt x="30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478387" y="1164350"/>
              <a:ext cx="208763" cy="45363"/>
            </a:xfrm>
            <a:custGeom>
              <a:rect b="b" l="l" r="r" t="t"/>
              <a:pathLst>
                <a:path extrusionOk="0" h="764" w="3516">
                  <a:moveTo>
                    <a:pt x="381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1"/>
                    <a:pt x="168" y="763"/>
                    <a:pt x="381" y="763"/>
                  </a:cubicBezTo>
                  <a:lnTo>
                    <a:pt x="3134" y="763"/>
                  </a:lnTo>
                  <a:cubicBezTo>
                    <a:pt x="3342" y="763"/>
                    <a:pt x="3515" y="591"/>
                    <a:pt x="3515" y="382"/>
                  </a:cubicBezTo>
                  <a:cubicBezTo>
                    <a:pt x="3515" y="173"/>
                    <a:pt x="3342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006112" y="1032774"/>
              <a:ext cx="541381" cy="1349119"/>
            </a:xfrm>
            <a:custGeom>
              <a:rect b="b" l="l" r="r" t="t"/>
              <a:pathLst>
                <a:path extrusionOk="0" h="22722" w="9118">
                  <a:moveTo>
                    <a:pt x="0" y="1"/>
                  </a:moveTo>
                  <a:lnTo>
                    <a:pt x="0" y="22722"/>
                  </a:lnTo>
                  <a:lnTo>
                    <a:pt x="9117" y="2272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060441" y="1088705"/>
              <a:ext cx="432963" cy="1265519"/>
            </a:xfrm>
            <a:custGeom>
              <a:rect b="b" l="l" r="r" t="t"/>
              <a:pathLst>
                <a:path extrusionOk="0" h="21314" w="7292">
                  <a:moveTo>
                    <a:pt x="0" y="0"/>
                  </a:moveTo>
                  <a:lnTo>
                    <a:pt x="0" y="21313"/>
                  </a:lnTo>
                  <a:lnTo>
                    <a:pt x="7292" y="21313"/>
                  </a:lnTo>
                  <a:lnTo>
                    <a:pt x="7292" y="0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036156" y="859099"/>
              <a:ext cx="212503" cy="38594"/>
            </a:xfrm>
            <a:custGeom>
              <a:rect b="b" l="l" r="r" t="t"/>
              <a:pathLst>
                <a:path extrusionOk="0" h="650" w="3579">
                  <a:moveTo>
                    <a:pt x="1641" y="1"/>
                  </a:moveTo>
                  <a:cubicBezTo>
                    <a:pt x="1445" y="1"/>
                    <a:pt x="1251" y="13"/>
                    <a:pt x="1061" y="46"/>
                  </a:cubicBezTo>
                  <a:cubicBezTo>
                    <a:pt x="950" y="64"/>
                    <a:pt x="844" y="90"/>
                    <a:pt x="742" y="121"/>
                  </a:cubicBezTo>
                  <a:cubicBezTo>
                    <a:pt x="639" y="144"/>
                    <a:pt x="547" y="193"/>
                    <a:pt x="457" y="223"/>
                  </a:cubicBezTo>
                  <a:cubicBezTo>
                    <a:pt x="373" y="268"/>
                    <a:pt x="297" y="316"/>
                    <a:pt x="236" y="361"/>
                  </a:cubicBezTo>
                  <a:cubicBezTo>
                    <a:pt x="174" y="410"/>
                    <a:pt x="125" y="459"/>
                    <a:pt x="90" y="498"/>
                  </a:cubicBezTo>
                  <a:cubicBezTo>
                    <a:pt x="27" y="596"/>
                    <a:pt x="0" y="649"/>
                    <a:pt x="0" y="649"/>
                  </a:cubicBezTo>
                  <a:cubicBezTo>
                    <a:pt x="0" y="649"/>
                    <a:pt x="67" y="627"/>
                    <a:pt x="156" y="592"/>
                  </a:cubicBezTo>
                  <a:cubicBezTo>
                    <a:pt x="200" y="582"/>
                    <a:pt x="262" y="574"/>
                    <a:pt x="324" y="561"/>
                  </a:cubicBezTo>
                  <a:cubicBezTo>
                    <a:pt x="391" y="556"/>
                    <a:pt x="462" y="552"/>
                    <a:pt x="547" y="543"/>
                  </a:cubicBezTo>
                  <a:cubicBezTo>
                    <a:pt x="564" y="544"/>
                    <a:pt x="581" y="544"/>
                    <a:pt x="598" y="544"/>
                  </a:cubicBezTo>
                  <a:cubicBezTo>
                    <a:pt x="645" y="544"/>
                    <a:pt x="695" y="542"/>
                    <a:pt x="748" y="542"/>
                  </a:cubicBezTo>
                  <a:cubicBezTo>
                    <a:pt x="768" y="542"/>
                    <a:pt x="788" y="542"/>
                    <a:pt x="809" y="543"/>
                  </a:cubicBezTo>
                  <a:cubicBezTo>
                    <a:pt x="897" y="543"/>
                    <a:pt x="995" y="547"/>
                    <a:pt x="1102" y="552"/>
                  </a:cubicBezTo>
                  <a:cubicBezTo>
                    <a:pt x="1305" y="556"/>
                    <a:pt x="1528" y="561"/>
                    <a:pt x="1745" y="570"/>
                  </a:cubicBezTo>
                  <a:cubicBezTo>
                    <a:pt x="1857" y="572"/>
                    <a:pt x="1970" y="573"/>
                    <a:pt x="2082" y="573"/>
                  </a:cubicBezTo>
                  <a:cubicBezTo>
                    <a:pt x="2413" y="573"/>
                    <a:pt x="2735" y="561"/>
                    <a:pt x="2997" y="525"/>
                  </a:cubicBezTo>
                  <a:cubicBezTo>
                    <a:pt x="3169" y="503"/>
                    <a:pt x="3316" y="472"/>
                    <a:pt x="3423" y="445"/>
                  </a:cubicBezTo>
                  <a:cubicBezTo>
                    <a:pt x="3520" y="418"/>
                    <a:pt x="3578" y="396"/>
                    <a:pt x="3578" y="396"/>
                  </a:cubicBezTo>
                  <a:cubicBezTo>
                    <a:pt x="3578" y="396"/>
                    <a:pt x="3525" y="369"/>
                    <a:pt x="3423" y="334"/>
                  </a:cubicBezTo>
                  <a:cubicBezTo>
                    <a:pt x="3325" y="295"/>
                    <a:pt x="3192" y="250"/>
                    <a:pt x="3023" y="197"/>
                  </a:cubicBezTo>
                  <a:cubicBezTo>
                    <a:pt x="2854" y="148"/>
                    <a:pt x="2655" y="103"/>
                    <a:pt x="2442" y="68"/>
                  </a:cubicBezTo>
                  <a:cubicBezTo>
                    <a:pt x="2229" y="28"/>
                    <a:pt x="1993" y="6"/>
                    <a:pt x="1758" y="2"/>
                  </a:cubicBezTo>
                  <a:cubicBezTo>
                    <a:pt x="1719" y="1"/>
                    <a:pt x="1680" y="1"/>
                    <a:pt x="1641" y="1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910220" y="1358034"/>
              <a:ext cx="95950" cy="996194"/>
            </a:xfrm>
            <a:custGeom>
              <a:rect b="b" l="l" r="r" t="t"/>
              <a:pathLst>
                <a:path extrusionOk="0" h="16778" w="1616">
                  <a:moveTo>
                    <a:pt x="0" y="0"/>
                  </a:moveTo>
                  <a:lnTo>
                    <a:pt x="0" y="16777"/>
                  </a:lnTo>
                  <a:lnTo>
                    <a:pt x="1615" y="16777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547442" y="1350612"/>
              <a:ext cx="95950" cy="1003616"/>
            </a:xfrm>
            <a:custGeom>
              <a:rect b="b" l="l" r="r" t="t"/>
              <a:pathLst>
                <a:path extrusionOk="0" h="16903" w="1616">
                  <a:moveTo>
                    <a:pt x="0" y="1"/>
                  </a:moveTo>
                  <a:lnTo>
                    <a:pt x="0" y="16902"/>
                  </a:lnTo>
                  <a:lnTo>
                    <a:pt x="1615" y="16902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049634" y="2406075"/>
              <a:ext cx="454338" cy="70419"/>
            </a:xfrm>
            <a:custGeom>
              <a:rect b="b" l="l" r="r" t="t"/>
              <a:pathLst>
                <a:path extrusionOk="0" h="1186" w="7652">
                  <a:moveTo>
                    <a:pt x="594" y="1"/>
                  </a:moveTo>
                  <a:cubicBezTo>
                    <a:pt x="266" y="1"/>
                    <a:pt x="0" y="267"/>
                    <a:pt x="0" y="595"/>
                  </a:cubicBezTo>
                  <a:cubicBezTo>
                    <a:pt x="0" y="919"/>
                    <a:pt x="266" y="1185"/>
                    <a:pt x="594" y="1185"/>
                  </a:cubicBezTo>
                  <a:lnTo>
                    <a:pt x="7061" y="1185"/>
                  </a:lnTo>
                  <a:cubicBezTo>
                    <a:pt x="7385" y="1185"/>
                    <a:pt x="7651" y="919"/>
                    <a:pt x="7651" y="595"/>
                  </a:cubicBezTo>
                  <a:cubicBezTo>
                    <a:pt x="7651" y="267"/>
                    <a:pt x="7385" y="1"/>
                    <a:pt x="7061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7259884" y="2369203"/>
              <a:ext cx="33784" cy="160016"/>
            </a:xfrm>
            <a:custGeom>
              <a:rect b="b" l="l" r="r" t="t"/>
              <a:pathLst>
                <a:path extrusionOk="0" h="2695" w="569">
                  <a:moveTo>
                    <a:pt x="1" y="1"/>
                  </a:moveTo>
                  <a:lnTo>
                    <a:pt x="1" y="2695"/>
                  </a:lnTo>
                  <a:lnTo>
                    <a:pt x="569" y="2695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6769142" y="945847"/>
              <a:ext cx="112931" cy="112872"/>
            </a:xfrm>
            <a:custGeom>
              <a:rect b="b" l="l" r="r" t="t"/>
              <a:pathLst>
                <a:path extrusionOk="0" h="1901" w="1902">
                  <a:moveTo>
                    <a:pt x="1901" y="0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1" y="174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7671537" y="945847"/>
              <a:ext cx="112813" cy="112872"/>
            </a:xfrm>
            <a:custGeom>
              <a:rect b="b" l="l" r="r" t="t"/>
              <a:pathLst>
                <a:path extrusionOk="0" h="1901" w="1900">
                  <a:moveTo>
                    <a:pt x="0" y="0"/>
                  </a:moveTo>
                  <a:lnTo>
                    <a:pt x="0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6944183" y="1393897"/>
              <a:ext cx="24819" cy="924766"/>
            </a:xfrm>
            <a:custGeom>
              <a:rect b="b" l="l" r="r" t="t"/>
              <a:pathLst>
                <a:path extrusionOk="0" h="15575" w="418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lnTo>
                    <a:pt x="0" y="15366"/>
                  </a:lnTo>
                  <a:cubicBezTo>
                    <a:pt x="0" y="15481"/>
                    <a:pt x="94" y="15575"/>
                    <a:pt x="209" y="15575"/>
                  </a:cubicBezTo>
                  <a:cubicBezTo>
                    <a:pt x="324" y="15575"/>
                    <a:pt x="418" y="15481"/>
                    <a:pt x="418" y="15366"/>
                  </a:cubicBezTo>
                  <a:lnTo>
                    <a:pt x="418" y="209"/>
                  </a:ln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584551" y="1393897"/>
              <a:ext cx="25116" cy="924766"/>
            </a:xfrm>
            <a:custGeom>
              <a:rect b="b" l="l" r="r" t="t"/>
              <a:pathLst>
                <a:path extrusionOk="0" h="15575" w="423">
                  <a:moveTo>
                    <a:pt x="214" y="0"/>
                  </a:moveTo>
                  <a:cubicBezTo>
                    <a:pt x="99" y="0"/>
                    <a:pt x="1" y="93"/>
                    <a:pt x="1" y="209"/>
                  </a:cubicBezTo>
                  <a:lnTo>
                    <a:pt x="1" y="15366"/>
                  </a:lnTo>
                  <a:cubicBezTo>
                    <a:pt x="1" y="15481"/>
                    <a:pt x="99" y="15575"/>
                    <a:pt x="214" y="15575"/>
                  </a:cubicBezTo>
                  <a:cubicBezTo>
                    <a:pt x="329" y="15575"/>
                    <a:pt x="422" y="15481"/>
                    <a:pt x="422" y="15366"/>
                  </a:cubicBezTo>
                  <a:lnTo>
                    <a:pt x="422" y="209"/>
                  </a:lnTo>
                  <a:cubicBezTo>
                    <a:pt x="422" y="93"/>
                    <a:pt x="329" y="0"/>
                    <a:pt x="214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6875425" y="587455"/>
              <a:ext cx="162628" cy="140659"/>
            </a:xfrm>
            <a:custGeom>
              <a:rect b="b" l="l" r="r" t="t"/>
              <a:pathLst>
                <a:path extrusionOk="0" h="2369" w="2739">
                  <a:moveTo>
                    <a:pt x="2058" y="1"/>
                  </a:moveTo>
                  <a:cubicBezTo>
                    <a:pt x="1688" y="1"/>
                    <a:pt x="1238" y="433"/>
                    <a:pt x="950" y="662"/>
                  </a:cubicBezTo>
                  <a:cubicBezTo>
                    <a:pt x="439" y="1066"/>
                    <a:pt x="0" y="1625"/>
                    <a:pt x="560" y="2154"/>
                  </a:cubicBezTo>
                  <a:cubicBezTo>
                    <a:pt x="720" y="2305"/>
                    <a:pt x="879" y="2368"/>
                    <a:pt x="1033" y="2368"/>
                  </a:cubicBezTo>
                  <a:cubicBezTo>
                    <a:pt x="1533" y="2368"/>
                    <a:pt x="1980" y="1709"/>
                    <a:pt x="2242" y="1279"/>
                  </a:cubicBezTo>
                  <a:cubicBezTo>
                    <a:pt x="2490" y="870"/>
                    <a:pt x="2738" y="489"/>
                    <a:pt x="2344" y="116"/>
                  </a:cubicBezTo>
                  <a:cubicBezTo>
                    <a:pt x="2259" y="34"/>
                    <a:pt x="2162" y="1"/>
                    <a:pt x="2058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6902560" y="619043"/>
              <a:ext cx="89597" cy="77484"/>
            </a:xfrm>
            <a:custGeom>
              <a:rect b="b" l="l" r="r" t="t"/>
              <a:pathLst>
                <a:path extrusionOk="0" h="1305" w="1509">
                  <a:moveTo>
                    <a:pt x="1134" y="0"/>
                  </a:moveTo>
                  <a:cubicBezTo>
                    <a:pt x="930" y="0"/>
                    <a:pt x="684" y="239"/>
                    <a:pt x="523" y="365"/>
                  </a:cubicBezTo>
                  <a:cubicBezTo>
                    <a:pt x="244" y="587"/>
                    <a:pt x="0" y="893"/>
                    <a:pt x="310" y="1186"/>
                  </a:cubicBezTo>
                  <a:cubicBezTo>
                    <a:pt x="398" y="1270"/>
                    <a:pt x="486" y="1304"/>
                    <a:pt x="571" y="1304"/>
                  </a:cubicBezTo>
                  <a:cubicBezTo>
                    <a:pt x="845" y="1304"/>
                    <a:pt x="1093" y="940"/>
                    <a:pt x="1238" y="702"/>
                  </a:cubicBezTo>
                  <a:cubicBezTo>
                    <a:pt x="1371" y="481"/>
                    <a:pt x="1509" y="272"/>
                    <a:pt x="1291" y="63"/>
                  </a:cubicBezTo>
                  <a:cubicBezTo>
                    <a:pt x="1244" y="19"/>
                    <a:pt x="1191" y="0"/>
                    <a:pt x="1134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515497" y="587455"/>
              <a:ext cx="162688" cy="140659"/>
            </a:xfrm>
            <a:custGeom>
              <a:rect b="b" l="l" r="r" t="t"/>
              <a:pathLst>
                <a:path extrusionOk="0" h="2369" w="2740">
                  <a:moveTo>
                    <a:pt x="683" y="1"/>
                  </a:moveTo>
                  <a:cubicBezTo>
                    <a:pt x="579" y="1"/>
                    <a:pt x="482" y="34"/>
                    <a:pt x="396" y="116"/>
                  </a:cubicBezTo>
                  <a:cubicBezTo>
                    <a:pt x="0" y="489"/>
                    <a:pt x="254" y="870"/>
                    <a:pt x="498" y="1279"/>
                  </a:cubicBezTo>
                  <a:cubicBezTo>
                    <a:pt x="759" y="1709"/>
                    <a:pt x="1207" y="2368"/>
                    <a:pt x="1706" y="2368"/>
                  </a:cubicBezTo>
                  <a:cubicBezTo>
                    <a:pt x="1860" y="2368"/>
                    <a:pt x="2020" y="2305"/>
                    <a:pt x="2180" y="2154"/>
                  </a:cubicBezTo>
                  <a:cubicBezTo>
                    <a:pt x="2739" y="1625"/>
                    <a:pt x="2300" y="1066"/>
                    <a:pt x="1790" y="662"/>
                  </a:cubicBezTo>
                  <a:cubicBezTo>
                    <a:pt x="1502" y="433"/>
                    <a:pt x="1054" y="1"/>
                    <a:pt x="683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561335" y="619043"/>
              <a:ext cx="89716" cy="77484"/>
            </a:xfrm>
            <a:custGeom>
              <a:rect b="b" l="l" r="r" t="t"/>
              <a:pathLst>
                <a:path extrusionOk="0" h="1305" w="1511">
                  <a:moveTo>
                    <a:pt x="376" y="0"/>
                  </a:moveTo>
                  <a:cubicBezTo>
                    <a:pt x="320" y="0"/>
                    <a:pt x="266" y="19"/>
                    <a:pt x="219" y="63"/>
                  </a:cubicBezTo>
                  <a:cubicBezTo>
                    <a:pt x="1" y="272"/>
                    <a:pt x="139" y="481"/>
                    <a:pt x="277" y="702"/>
                  </a:cubicBezTo>
                  <a:cubicBezTo>
                    <a:pt x="419" y="940"/>
                    <a:pt x="665" y="1304"/>
                    <a:pt x="939" y="1304"/>
                  </a:cubicBezTo>
                  <a:cubicBezTo>
                    <a:pt x="1024" y="1304"/>
                    <a:pt x="1111" y="1270"/>
                    <a:pt x="1199" y="1186"/>
                  </a:cubicBezTo>
                  <a:cubicBezTo>
                    <a:pt x="1510" y="893"/>
                    <a:pt x="1266" y="587"/>
                    <a:pt x="986" y="365"/>
                  </a:cubicBezTo>
                  <a:cubicBezTo>
                    <a:pt x="827" y="239"/>
                    <a:pt x="580" y="0"/>
                    <a:pt x="376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0" name="Google Shape;760;p31"/>
          <p:cNvPicPr preferRelativeResize="0"/>
          <p:nvPr/>
        </p:nvPicPr>
        <p:blipFill rotWithShape="1">
          <a:blip r:embed="rId3">
            <a:alphaModFix/>
          </a:blip>
          <a:srcRect b="38711" l="16125" r="22910" t="21059"/>
          <a:stretch/>
        </p:blipFill>
        <p:spPr>
          <a:xfrm>
            <a:off x="1232912" y="3075313"/>
            <a:ext cx="1229570" cy="1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1"/>
          <p:cNvPicPr preferRelativeResize="0"/>
          <p:nvPr/>
        </p:nvPicPr>
        <p:blipFill rotWithShape="1">
          <a:blip r:embed="rId4">
            <a:alphaModFix/>
          </a:blip>
          <a:srcRect b="0" l="36868" r="0" t="31412"/>
          <a:stretch/>
        </p:blipFill>
        <p:spPr>
          <a:xfrm>
            <a:off x="6725101" y="3046975"/>
            <a:ext cx="1172299" cy="127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1"/>
          <p:cNvPicPr preferRelativeResize="0"/>
          <p:nvPr/>
        </p:nvPicPr>
        <p:blipFill rotWithShape="1">
          <a:blip r:embed="rId5">
            <a:alphaModFix/>
          </a:blip>
          <a:srcRect b="21189" l="23071" r="0" t="21664"/>
          <a:stretch/>
        </p:blipFill>
        <p:spPr>
          <a:xfrm>
            <a:off x="3927252" y="3053688"/>
            <a:ext cx="1273275" cy="12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1"/>
          <p:cNvSpPr txBox="1"/>
          <p:nvPr>
            <p:ph idx="3" type="subTitle"/>
          </p:nvPr>
        </p:nvSpPr>
        <p:spPr>
          <a:xfrm>
            <a:off x="3065168" y="989100"/>
            <a:ext cx="3279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Mentor: Sazida Binta Islam</a:t>
            </a:r>
            <a:endParaRPr/>
          </a:p>
        </p:txBody>
      </p:sp>
      <p:sp>
        <p:nvSpPr>
          <p:cNvPr id="764" name="Google Shape;764;p31"/>
          <p:cNvSpPr txBox="1"/>
          <p:nvPr>
            <p:ph idx="1" type="subTitle"/>
          </p:nvPr>
        </p:nvSpPr>
        <p:spPr>
          <a:xfrm>
            <a:off x="3661325" y="1759200"/>
            <a:ext cx="19350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Le</a:t>
            </a:r>
            <a:endParaRPr/>
          </a:p>
        </p:txBody>
      </p:sp>
      <p:sp>
        <p:nvSpPr>
          <p:cNvPr id="765" name="Google Shape;765;p31"/>
          <p:cNvSpPr txBox="1"/>
          <p:nvPr/>
        </p:nvSpPr>
        <p:spPr>
          <a:xfrm>
            <a:off x="3291975" y="2086900"/>
            <a:ext cx="25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University of Alabama in Huntsville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6" name="Google Shape;766;p31"/>
          <p:cNvSpPr txBox="1"/>
          <p:nvPr>
            <p:ph idx="1" type="subTitle"/>
          </p:nvPr>
        </p:nvSpPr>
        <p:spPr>
          <a:xfrm>
            <a:off x="6343750" y="1759200"/>
            <a:ext cx="19350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Gnesin</a:t>
            </a:r>
            <a:endParaRPr/>
          </a:p>
        </p:txBody>
      </p:sp>
      <p:sp>
        <p:nvSpPr>
          <p:cNvPr id="767" name="Google Shape;767;p31"/>
          <p:cNvSpPr txBox="1"/>
          <p:nvPr/>
        </p:nvSpPr>
        <p:spPr>
          <a:xfrm>
            <a:off x="6209950" y="2086900"/>
            <a:ext cx="22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College of William </a:t>
            </a:r>
            <a:endParaRPr sz="12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and Mary</a:t>
            </a:r>
            <a:r>
              <a:rPr lang="en"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8" name="Google Shape;768;p31"/>
          <p:cNvSpPr txBox="1"/>
          <p:nvPr>
            <p:ph idx="1" type="subTitle"/>
          </p:nvPr>
        </p:nvSpPr>
        <p:spPr>
          <a:xfrm>
            <a:off x="761350" y="1788200"/>
            <a:ext cx="19350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 Choi</a:t>
            </a:r>
            <a:endParaRPr/>
          </a:p>
        </p:txBody>
      </p:sp>
      <p:sp>
        <p:nvSpPr>
          <p:cNvPr id="769" name="Google Shape;769;p31"/>
          <p:cNvSpPr txBox="1"/>
          <p:nvPr/>
        </p:nvSpPr>
        <p:spPr>
          <a:xfrm>
            <a:off x="184700" y="2179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Oxford Academy (HS)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32"/>
          <p:cNvGrpSpPr/>
          <p:nvPr/>
        </p:nvGrpSpPr>
        <p:grpSpPr>
          <a:xfrm>
            <a:off x="294959" y="1218221"/>
            <a:ext cx="1104972" cy="650715"/>
            <a:chOff x="1506675" y="1426838"/>
            <a:chExt cx="1097400" cy="644400"/>
          </a:xfrm>
        </p:grpSpPr>
        <p:sp>
          <p:nvSpPr>
            <p:cNvPr id="775" name="Google Shape;775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2"/>
          <p:cNvGrpSpPr/>
          <p:nvPr/>
        </p:nvGrpSpPr>
        <p:grpSpPr>
          <a:xfrm>
            <a:off x="3202821" y="1218234"/>
            <a:ext cx="1104972" cy="650715"/>
            <a:chOff x="1506675" y="1426838"/>
            <a:chExt cx="1097400" cy="644400"/>
          </a:xfrm>
        </p:grpSpPr>
        <p:sp>
          <p:nvSpPr>
            <p:cNvPr id="778" name="Google Shape;778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32"/>
          <p:cNvGrpSpPr/>
          <p:nvPr/>
        </p:nvGrpSpPr>
        <p:grpSpPr>
          <a:xfrm>
            <a:off x="296983" y="2989003"/>
            <a:ext cx="1104972" cy="650715"/>
            <a:chOff x="1506675" y="1426838"/>
            <a:chExt cx="1097400" cy="644400"/>
          </a:xfrm>
        </p:grpSpPr>
        <p:sp>
          <p:nvSpPr>
            <p:cNvPr id="781" name="Google Shape;781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32"/>
          <p:cNvGrpSpPr/>
          <p:nvPr/>
        </p:nvGrpSpPr>
        <p:grpSpPr>
          <a:xfrm>
            <a:off x="6140534" y="1218228"/>
            <a:ext cx="1104972" cy="650715"/>
            <a:chOff x="1506675" y="1426838"/>
            <a:chExt cx="1097400" cy="644400"/>
          </a:xfrm>
        </p:grpSpPr>
        <p:sp>
          <p:nvSpPr>
            <p:cNvPr id="784" name="Google Shape;784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32"/>
          <p:cNvSpPr txBox="1"/>
          <p:nvPr>
            <p:ph type="title"/>
          </p:nvPr>
        </p:nvSpPr>
        <p:spPr>
          <a:xfrm>
            <a:off x="713250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7" name="Google Shape;787;p32"/>
          <p:cNvSpPr txBox="1"/>
          <p:nvPr>
            <p:ph idx="1" type="subTitle"/>
          </p:nvPr>
        </p:nvSpPr>
        <p:spPr>
          <a:xfrm>
            <a:off x="1468525" y="1224225"/>
            <a:ext cx="15345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8" name="Google Shape;788;p32"/>
          <p:cNvSpPr txBox="1"/>
          <p:nvPr>
            <p:ph idx="2" type="subTitle"/>
          </p:nvPr>
        </p:nvSpPr>
        <p:spPr>
          <a:xfrm>
            <a:off x="4374581" y="1224241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89" name="Google Shape;789;p32"/>
          <p:cNvSpPr txBox="1"/>
          <p:nvPr>
            <p:ph idx="3" type="subTitle"/>
          </p:nvPr>
        </p:nvSpPr>
        <p:spPr>
          <a:xfrm>
            <a:off x="299577" y="1887064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doing this project?</a:t>
            </a:r>
            <a:endParaRPr/>
          </a:p>
        </p:txBody>
      </p:sp>
      <p:sp>
        <p:nvSpPr>
          <p:cNvPr id="790" name="Google Shape;790;p32"/>
          <p:cNvSpPr txBox="1"/>
          <p:nvPr>
            <p:ph idx="4" type="subTitle"/>
          </p:nvPr>
        </p:nvSpPr>
        <p:spPr>
          <a:xfrm>
            <a:off x="3205680" y="1889670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solve the problem?</a:t>
            </a:r>
            <a:endParaRPr/>
          </a:p>
        </p:txBody>
      </p:sp>
      <p:sp>
        <p:nvSpPr>
          <p:cNvPr id="791" name="Google Shape;791;p32"/>
          <p:cNvSpPr txBox="1"/>
          <p:nvPr>
            <p:ph idx="5" type="subTitle"/>
          </p:nvPr>
        </p:nvSpPr>
        <p:spPr>
          <a:xfrm>
            <a:off x="7317071" y="1224235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792" name="Google Shape;792;p32"/>
          <p:cNvSpPr txBox="1"/>
          <p:nvPr>
            <p:ph idx="6" type="subTitle"/>
          </p:nvPr>
        </p:nvSpPr>
        <p:spPr>
          <a:xfrm>
            <a:off x="299843" y="36368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our idea look like?</a:t>
            </a:r>
            <a:endParaRPr/>
          </a:p>
        </p:txBody>
      </p:sp>
      <p:sp>
        <p:nvSpPr>
          <p:cNvPr id="793" name="Google Shape;793;p32"/>
          <p:cNvSpPr txBox="1"/>
          <p:nvPr>
            <p:ph idx="7" type="subTitle"/>
          </p:nvPr>
        </p:nvSpPr>
        <p:spPr>
          <a:xfrm>
            <a:off x="6145152" y="1870014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other people think about our idea?</a:t>
            </a:r>
            <a:endParaRPr/>
          </a:p>
        </p:txBody>
      </p:sp>
      <p:sp>
        <p:nvSpPr>
          <p:cNvPr id="794" name="Google Shape;794;p32"/>
          <p:cNvSpPr txBox="1"/>
          <p:nvPr>
            <p:ph idx="8" type="subTitle"/>
          </p:nvPr>
        </p:nvSpPr>
        <p:spPr>
          <a:xfrm>
            <a:off x="1423826" y="2995013"/>
            <a:ext cx="16239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95" name="Google Shape;795;p32"/>
          <p:cNvSpPr txBox="1"/>
          <p:nvPr>
            <p:ph idx="9" type="title"/>
          </p:nvPr>
        </p:nvSpPr>
        <p:spPr>
          <a:xfrm>
            <a:off x="294988" y="1224225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6" name="Google Shape;796;p32"/>
          <p:cNvSpPr txBox="1"/>
          <p:nvPr>
            <p:ph idx="13" type="title"/>
          </p:nvPr>
        </p:nvSpPr>
        <p:spPr>
          <a:xfrm>
            <a:off x="6140563" y="1224225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7" name="Google Shape;797;p32"/>
          <p:cNvSpPr txBox="1"/>
          <p:nvPr>
            <p:ph idx="14" type="title"/>
          </p:nvPr>
        </p:nvSpPr>
        <p:spPr>
          <a:xfrm>
            <a:off x="3202850" y="1224238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8" name="Google Shape;798;p32"/>
          <p:cNvSpPr txBox="1"/>
          <p:nvPr>
            <p:ph idx="15" type="title"/>
          </p:nvPr>
        </p:nvSpPr>
        <p:spPr>
          <a:xfrm>
            <a:off x="297013" y="29950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99" name="Google Shape;799;p32"/>
          <p:cNvGrpSpPr/>
          <p:nvPr/>
        </p:nvGrpSpPr>
        <p:grpSpPr>
          <a:xfrm>
            <a:off x="3128821" y="3007003"/>
            <a:ext cx="1104972" cy="650715"/>
            <a:chOff x="1506675" y="1426838"/>
            <a:chExt cx="1097400" cy="644400"/>
          </a:xfrm>
        </p:grpSpPr>
        <p:sp>
          <p:nvSpPr>
            <p:cNvPr id="800" name="Google Shape;800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32"/>
          <p:cNvSpPr txBox="1"/>
          <p:nvPr>
            <p:ph idx="6" type="subTitle"/>
          </p:nvPr>
        </p:nvSpPr>
        <p:spPr>
          <a:xfrm>
            <a:off x="3131680" y="36548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currently exists that is similar to our idea?</a:t>
            </a:r>
            <a:endParaRPr/>
          </a:p>
        </p:txBody>
      </p:sp>
      <p:sp>
        <p:nvSpPr>
          <p:cNvPr id="803" name="Google Shape;803;p32"/>
          <p:cNvSpPr txBox="1"/>
          <p:nvPr>
            <p:ph idx="8" type="subTitle"/>
          </p:nvPr>
        </p:nvSpPr>
        <p:spPr>
          <a:xfrm>
            <a:off x="4275175" y="3114000"/>
            <a:ext cx="16239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Competitive Analysis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2"/>
          <p:cNvSpPr txBox="1"/>
          <p:nvPr>
            <p:ph idx="15" type="title"/>
          </p:nvPr>
        </p:nvSpPr>
        <p:spPr>
          <a:xfrm>
            <a:off x="3128850" y="30130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805" name="Google Shape;805;p32"/>
          <p:cNvGrpSpPr/>
          <p:nvPr/>
        </p:nvGrpSpPr>
        <p:grpSpPr>
          <a:xfrm>
            <a:off x="6142558" y="2994978"/>
            <a:ext cx="1104972" cy="650715"/>
            <a:chOff x="1506675" y="1426838"/>
            <a:chExt cx="1097400" cy="644400"/>
          </a:xfrm>
        </p:grpSpPr>
        <p:sp>
          <p:nvSpPr>
            <p:cNvPr id="806" name="Google Shape;806;p3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32"/>
          <p:cNvSpPr txBox="1"/>
          <p:nvPr>
            <p:ph idx="6" type="subTitle"/>
          </p:nvPr>
        </p:nvSpPr>
        <p:spPr>
          <a:xfrm>
            <a:off x="6145418" y="3642815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next?</a:t>
            </a:r>
            <a:endParaRPr/>
          </a:p>
        </p:txBody>
      </p:sp>
      <p:sp>
        <p:nvSpPr>
          <p:cNvPr id="809" name="Google Shape;809;p32"/>
          <p:cNvSpPr txBox="1"/>
          <p:nvPr>
            <p:ph idx="8" type="subTitle"/>
          </p:nvPr>
        </p:nvSpPr>
        <p:spPr>
          <a:xfrm>
            <a:off x="7318340" y="3000985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810" name="Google Shape;810;p32"/>
          <p:cNvSpPr txBox="1"/>
          <p:nvPr>
            <p:ph idx="15" type="title"/>
          </p:nvPr>
        </p:nvSpPr>
        <p:spPr>
          <a:xfrm>
            <a:off x="6142588" y="3000975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33"/>
          <p:cNvGrpSpPr/>
          <p:nvPr/>
        </p:nvGrpSpPr>
        <p:grpSpPr>
          <a:xfrm>
            <a:off x="801397" y="1587825"/>
            <a:ext cx="3622900" cy="2146200"/>
            <a:chOff x="747400" y="1816425"/>
            <a:chExt cx="3622900" cy="2146200"/>
          </a:xfrm>
        </p:grpSpPr>
        <p:grpSp>
          <p:nvGrpSpPr>
            <p:cNvPr id="816" name="Google Shape;816;p33"/>
            <p:cNvGrpSpPr/>
            <p:nvPr/>
          </p:nvGrpSpPr>
          <p:grpSpPr>
            <a:xfrm>
              <a:off x="747400" y="1816425"/>
              <a:ext cx="3615300" cy="2146200"/>
              <a:chOff x="747400" y="1816425"/>
              <a:chExt cx="3615300" cy="2146200"/>
            </a:xfrm>
          </p:grpSpPr>
          <p:sp>
            <p:nvSpPr>
              <p:cNvPr id="817" name="Google Shape;817;p33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fmla="val 1240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 flipH="1" rot="10800000">
                <a:off x="747400" y="3518400"/>
                <a:ext cx="3615300" cy="44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9" name="Google Shape;819;p33"/>
            <p:cNvSpPr txBox="1"/>
            <p:nvPr/>
          </p:nvSpPr>
          <p:spPr>
            <a:xfrm>
              <a:off x="755000" y="3540721"/>
              <a:ext cx="3615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MINNESOTA</a:t>
              </a:r>
              <a:endParaRPr b="1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820" name="Google Shape;820;p33"/>
          <p:cNvSpPr txBox="1"/>
          <p:nvPr>
            <p:ph idx="2" type="subTitle"/>
          </p:nvPr>
        </p:nvSpPr>
        <p:spPr>
          <a:xfrm>
            <a:off x="1941575" y="22806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“Cops in Minnesota seeking suspect who </a:t>
            </a:r>
            <a:r>
              <a:rPr lang="en" sz="1400"/>
              <a:t>beat an elderly man</a:t>
            </a:r>
            <a:r>
              <a:rPr lang="en" sz="1400"/>
              <a:t> in road-rage incident”</a:t>
            </a:r>
            <a:endParaRPr sz="1400"/>
          </a:p>
        </p:txBody>
      </p:sp>
      <p:grpSp>
        <p:nvGrpSpPr>
          <p:cNvPr id="821" name="Google Shape;821;p33"/>
          <p:cNvGrpSpPr/>
          <p:nvPr/>
        </p:nvGrpSpPr>
        <p:grpSpPr>
          <a:xfrm>
            <a:off x="4739225" y="1587825"/>
            <a:ext cx="3615300" cy="2146200"/>
            <a:chOff x="4815425" y="1816425"/>
            <a:chExt cx="3615300" cy="2146200"/>
          </a:xfrm>
        </p:grpSpPr>
        <p:grpSp>
          <p:nvGrpSpPr>
            <p:cNvPr id="822" name="Google Shape;822;p33"/>
            <p:cNvGrpSpPr/>
            <p:nvPr/>
          </p:nvGrpSpPr>
          <p:grpSpPr>
            <a:xfrm>
              <a:off x="4815425" y="1816425"/>
              <a:ext cx="3615300" cy="2146200"/>
              <a:chOff x="747400" y="1816425"/>
              <a:chExt cx="3615300" cy="2146200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fmla="val 1240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 flipH="1" rot="10800000">
                <a:off x="747400" y="3518400"/>
                <a:ext cx="3615300" cy="44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" name="Google Shape;825;p33"/>
            <p:cNvSpPr txBox="1"/>
            <p:nvPr/>
          </p:nvSpPr>
          <p:spPr>
            <a:xfrm>
              <a:off x="4815425" y="3540721"/>
              <a:ext cx="3615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PHOENIX, AZ</a:t>
              </a:r>
              <a:endParaRPr b="1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826" name="Google Shape;826;p33"/>
          <p:cNvGrpSpPr/>
          <p:nvPr/>
        </p:nvGrpSpPr>
        <p:grpSpPr>
          <a:xfrm>
            <a:off x="1021226" y="2000600"/>
            <a:ext cx="774923" cy="1045537"/>
            <a:chOff x="1329460" y="1485818"/>
            <a:chExt cx="565019" cy="762331"/>
          </a:xfrm>
        </p:grpSpPr>
        <p:sp>
          <p:nvSpPr>
            <p:cNvPr id="827" name="Google Shape;827;p33"/>
            <p:cNvSpPr/>
            <p:nvPr/>
          </p:nvSpPr>
          <p:spPr>
            <a:xfrm>
              <a:off x="1353707" y="1997000"/>
              <a:ext cx="540772" cy="251149"/>
            </a:xfrm>
            <a:custGeom>
              <a:rect b="b" l="l" r="r" t="t"/>
              <a:pathLst>
                <a:path extrusionOk="0" h="7520" w="16192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1562976" y="1909132"/>
              <a:ext cx="104668" cy="251116"/>
            </a:xfrm>
            <a:custGeom>
              <a:rect b="b" l="l" r="r" t="t"/>
              <a:pathLst>
                <a:path extrusionOk="0" h="7519" w="3134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1353707" y="1997000"/>
              <a:ext cx="540772" cy="251149"/>
            </a:xfrm>
            <a:custGeom>
              <a:rect b="b" l="l" r="r" t="t"/>
              <a:pathLst>
                <a:path extrusionOk="0" h="7520" w="16192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1562976" y="1909132"/>
              <a:ext cx="104668" cy="251116"/>
            </a:xfrm>
            <a:custGeom>
              <a:rect b="b" l="l" r="r" t="t"/>
              <a:pathLst>
                <a:path extrusionOk="0" h="7519" w="3134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1562976" y="1909132"/>
              <a:ext cx="104668" cy="104634"/>
            </a:xfrm>
            <a:custGeom>
              <a:rect b="b" l="l" r="r" t="t"/>
              <a:pathLst>
                <a:path extrusionOk="0" h="3133" w="3134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1562976" y="1909132"/>
              <a:ext cx="104668" cy="104634"/>
            </a:xfrm>
            <a:custGeom>
              <a:rect b="b" l="l" r="r" t="t"/>
              <a:pathLst>
                <a:path extrusionOk="0" h="3133" w="3134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1402267" y="1578496"/>
              <a:ext cx="411858" cy="411023"/>
            </a:xfrm>
            <a:custGeom>
              <a:rect b="b" l="l" r="r" t="t"/>
              <a:pathLst>
                <a:path extrusionOk="0" h="12307" w="12332">
                  <a:moveTo>
                    <a:pt x="6166" y="0"/>
                  </a:moveTo>
                  <a:cubicBezTo>
                    <a:pt x="2732" y="0"/>
                    <a:pt x="1" y="2707"/>
                    <a:pt x="1" y="6141"/>
                  </a:cubicBezTo>
                  <a:cubicBezTo>
                    <a:pt x="1" y="9499"/>
                    <a:pt x="2732" y="12306"/>
                    <a:pt x="6166" y="12306"/>
                  </a:cubicBezTo>
                  <a:cubicBezTo>
                    <a:pt x="9524" y="12306"/>
                    <a:pt x="12331" y="9499"/>
                    <a:pt x="12331" y="6141"/>
                  </a:cubicBezTo>
                  <a:cubicBezTo>
                    <a:pt x="12331" y="2707"/>
                    <a:pt x="9524" y="0"/>
                    <a:pt x="6166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1329460" y="1717430"/>
              <a:ext cx="156534" cy="157402"/>
            </a:xfrm>
            <a:custGeom>
              <a:rect b="b" l="l" r="r" t="t"/>
              <a:pathLst>
                <a:path extrusionOk="0" h="4713" w="4687">
                  <a:moveTo>
                    <a:pt x="2306" y="1"/>
                  </a:moveTo>
                  <a:cubicBezTo>
                    <a:pt x="1053" y="1"/>
                    <a:pt x="0" y="1053"/>
                    <a:pt x="0" y="2407"/>
                  </a:cubicBezTo>
                  <a:cubicBezTo>
                    <a:pt x="0" y="3660"/>
                    <a:pt x="1053" y="4712"/>
                    <a:pt x="2306" y="4712"/>
                  </a:cubicBezTo>
                  <a:cubicBezTo>
                    <a:pt x="3659" y="4712"/>
                    <a:pt x="4687" y="3660"/>
                    <a:pt x="4687" y="2407"/>
                  </a:cubicBezTo>
                  <a:cubicBezTo>
                    <a:pt x="4687" y="1053"/>
                    <a:pt x="3659" y="1"/>
                    <a:pt x="23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1727024" y="1717430"/>
              <a:ext cx="156567" cy="157402"/>
            </a:xfrm>
            <a:custGeom>
              <a:rect b="b" l="l" r="r" t="t"/>
              <a:pathLst>
                <a:path extrusionOk="0" h="4713" w="4688">
                  <a:moveTo>
                    <a:pt x="2407" y="1"/>
                  </a:moveTo>
                  <a:cubicBezTo>
                    <a:pt x="1054" y="1"/>
                    <a:pt x="1" y="1053"/>
                    <a:pt x="1" y="2407"/>
                  </a:cubicBezTo>
                  <a:cubicBezTo>
                    <a:pt x="1" y="3660"/>
                    <a:pt x="1054" y="4712"/>
                    <a:pt x="2407" y="4712"/>
                  </a:cubicBezTo>
                  <a:cubicBezTo>
                    <a:pt x="3660" y="4712"/>
                    <a:pt x="4688" y="3660"/>
                    <a:pt x="4688" y="2407"/>
                  </a:cubicBezTo>
                  <a:cubicBezTo>
                    <a:pt x="4688" y="1053"/>
                    <a:pt x="3660" y="1"/>
                    <a:pt x="2407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1402267" y="1519049"/>
              <a:ext cx="411858" cy="470471"/>
            </a:xfrm>
            <a:custGeom>
              <a:rect b="b" l="l" r="r" t="t"/>
              <a:pathLst>
                <a:path extrusionOk="0" h="14087" w="12332">
                  <a:moveTo>
                    <a:pt x="6166" y="1"/>
                  </a:moveTo>
                  <a:cubicBezTo>
                    <a:pt x="2833" y="1"/>
                    <a:pt x="126" y="2708"/>
                    <a:pt x="126" y="5941"/>
                  </a:cubicBezTo>
                  <a:lnTo>
                    <a:pt x="126" y="6467"/>
                  </a:lnTo>
                  <a:cubicBezTo>
                    <a:pt x="1" y="6893"/>
                    <a:pt x="1" y="7419"/>
                    <a:pt x="1" y="7921"/>
                  </a:cubicBezTo>
                  <a:cubicBezTo>
                    <a:pt x="1" y="8447"/>
                    <a:pt x="1" y="8873"/>
                    <a:pt x="126" y="9399"/>
                  </a:cubicBezTo>
                  <a:lnTo>
                    <a:pt x="126" y="10026"/>
                  </a:lnTo>
                  <a:lnTo>
                    <a:pt x="326" y="10026"/>
                  </a:lnTo>
                  <a:cubicBezTo>
                    <a:pt x="1254" y="12432"/>
                    <a:pt x="3459" y="14086"/>
                    <a:pt x="6166" y="14086"/>
                  </a:cubicBezTo>
                  <a:cubicBezTo>
                    <a:pt x="8772" y="14086"/>
                    <a:pt x="10978" y="12432"/>
                    <a:pt x="11905" y="10026"/>
                  </a:cubicBezTo>
                  <a:lnTo>
                    <a:pt x="12131" y="10026"/>
                  </a:lnTo>
                  <a:lnTo>
                    <a:pt x="12131" y="9399"/>
                  </a:lnTo>
                  <a:cubicBezTo>
                    <a:pt x="12231" y="8873"/>
                    <a:pt x="12331" y="8447"/>
                    <a:pt x="12331" y="7921"/>
                  </a:cubicBezTo>
                  <a:cubicBezTo>
                    <a:pt x="12331" y="7419"/>
                    <a:pt x="12231" y="6893"/>
                    <a:pt x="12131" y="6467"/>
                  </a:cubicBezTo>
                  <a:lnTo>
                    <a:pt x="12131" y="5941"/>
                  </a:lnTo>
                  <a:cubicBezTo>
                    <a:pt x="12131" y="2708"/>
                    <a:pt x="9399" y="1"/>
                    <a:pt x="616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1381327" y="1485818"/>
              <a:ext cx="297204" cy="249212"/>
            </a:xfrm>
            <a:custGeom>
              <a:rect b="b" l="l" r="r" t="t"/>
              <a:pathLst>
                <a:path extrusionOk="0" h="7462" w="8899">
                  <a:moveTo>
                    <a:pt x="2727" y="5471"/>
                  </a:moveTo>
                  <a:cubicBezTo>
                    <a:pt x="2728" y="5476"/>
                    <a:pt x="2730" y="5479"/>
                    <a:pt x="2733" y="5482"/>
                  </a:cubicBezTo>
                  <a:cubicBezTo>
                    <a:pt x="2731" y="5478"/>
                    <a:pt x="2729" y="5475"/>
                    <a:pt x="2727" y="5471"/>
                  </a:cubicBezTo>
                  <a:close/>
                  <a:moveTo>
                    <a:pt x="5849" y="0"/>
                  </a:moveTo>
                  <a:cubicBezTo>
                    <a:pt x="4858" y="0"/>
                    <a:pt x="3660" y="305"/>
                    <a:pt x="2307" y="1196"/>
                  </a:cubicBezTo>
                  <a:cubicBezTo>
                    <a:pt x="1254" y="1823"/>
                    <a:pt x="427" y="2875"/>
                    <a:pt x="227" y="4028"/>
                  </a:cubicBezTo>
                  <a:cubicBezTo>
                    <a:pt x="1" y="5281"/>
                    <a:pt x="327" y="6535"/>
                    <a:pt x="1154" y="7462"/>
                  </a:cubicBezTo>
                  <a:cubicBezTo>
                    <a:pt x="1154" y="6309"/>
                    <a:pt x="1680" y="5056"/>
                    <a:pt x="2407" y="4129"/>
                  </a:cubicBezTo>
                  <a:cubicBezTo>
                    <a:pt x="2407" y="4651"/>
                    <a:pt x="2506" y="5049"/>
                    <a:pt x="2727" y="5471"/>
                  </a:cubicBezTo>
                  <a:lnTo>
                    <a:pt x="2727" y="5471"/>
                  </a:lnTo>
                  <a:cubicBezTo>
                    <a:pt x="2695" y="5324"/>
                    <a:pt x="3764" y="4326"/>
                    <a:pt x="3886" y="4229"/>
                  </a:cubicBezTo>
                  <a:cubicBezTo>
                    <a:pt x="4287" y="3703"/>
                    <a:pt x="4813" y="3402"/>
                    <a:pt x="5339" y="2976"/>
                  </a:cubicBezTo>
                  <a:cubicBezTo>
                    <a:pt x="6392" y="2349"/>
                    <a:pt x="7745" y="1823"/>
                    <a:pt x="8898" y="1397"/>
                  </a:cubicBezTo>
                  <a:cubicBezTo>
                    <a:pt x="8898" y="1133"/>
                    <a:pt x="7758" y="0"/>
                    <a:pt x="5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660897" y="1524760"/>
              <a:ext cx="153228" cy="216984"/>
            </a:xfrm>
            <a:custGeom>
              <a:rect b="b" l="l" r="r" t="t"/>
              <a:pathLst>
                <a:path extrusionOk="0" h="6497" w="4588">
                  <a:moveTo>
                    <a:pt x="855" y="0"/>
                  </a:moveTo>
                  <a:cubicBezTo>
                    <a:pt x="669" y="0"/>
                    <a:pt x="505" y="35"/>
                    <a:pt x="402" y="130"/>
                  </a:cubicBezTo>
                  <a:cubicBezTo>
                    <a:pt x="1" y="557"/>
                    <a:pt x="1981" y="2637"/>
                    <a:pt x="2282" y="3063"/>
                  </a:cubicBezTo>
                  <a:cubicBezTo>
                    <a:pt x="2407" y="2862"/>
                    <a:pt x="2507" y="2537"/>
                    <a:pt x="2507" y="2336"/>
                  </a:cubicBezTo>
                  <a:cubicBezTo>
                    <a:pt x="3435" y="3489"/>
                    <a:pt x="3660" y="5043"/>
                    <a:pt x="3861" y="6496"/>
                  </a:cubicBezTo>
                  <a:cubicBezTo>
                    <a:pt x="4487" y="5995"/>
                    <a:pt x="4587" y="5143"/>
                    <a:pt x="4587" y="4316"/>
                  </a:cubicBezTo>
                  <a:cubicBezTo>
                    <a:pt x="4587" y="3163"/>
                    <a:pt x="4161" y="1910"/>
                    <a:pt x="3334" y="983"/>
                  </a:cubicBezTo>
                  <a:cubicBezTo>
                    <a:pt x="3034" y="657"/>
                    <a:pt x="2507" y="356"/>
                    <a:pt x="1981" y="231"/>
                  </a:cubicBezTo>
                  <a:cubicBezTo>
                    <a:pt x="1758" y="162"/>
                    <a:pt x="1255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33"/>
          <p:cNvSpPr txBox="1"/>
          <p:nvPr/>
        </p:nvSpPr>
        <p:spPr>
          <a:xfrm>
            <a:off x="1941573" y="1955600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MARCH 2018</a:t>
            </a:r>
            <a:endParaRPr b="1" sz="1200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40" name="Google Shape;840;p33"/>
          <p:cNvSpPr txBox="1"/>
          <p:nvPr>
            <p:ph type="title"/>
          </p:nvPr>
        </p:nvSpPr>
        <p:spPr>
          <a:xfrm>
            <a:off x="801400" y="389050"/>
            <a:ext cx="80577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Road Rage Incidents</a:t>
            </a:r>
            <a:endParaRPr sz="1200"/>
          </a:p>
        </p:txBody>
      </p:sp>
      <p:sp>
        <p:nvSpPr>
          <p:cNvPr id="841" name="Google Shape;841;p33"/>
          <p:cNvSpPr txBox="1"/>
          <p:nvPr>
            <p:ph idx="1" type="subTitle"/>
          </p:nvPr>
        </p:nvSpPr>
        <p:spPr>
          <a:xfrm>
            <a:off x="1941573" y="17030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A</a:t>
            </a:r>
            <a:endParaRPr/>
          </a:p>
        </p:txBody>
      </p:sp>
      <p:sp>
        <p:nvSpPr>
          <p:cNvPr id="842" name="Google Shape;842;p33"/>
          <p:cNvSpPr txBox="1"/>
          <p:nvPr>
            <p:ph idx="3" type="subTitle"/>
          </p:nvPr>
        </p:nvSpPr>
        <p:spPr>
          <a:xfrm>
            <a:off x="5872766" y="17007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VICTIM B</a:t>
            </a:r>
            <a:endParaRPr/>
          </a:p>
        </p:txBody>
      </p:sp>
      <p:sp>
        <p:nvSpPr>
          <p:cNvPr id="843" name="Google Shape;843;p33"/>
          <p:cNvSpPr txBox="1"/>
          <p:nvPr>
            <p:ph idx="4" type="subTitle"/>
          </p:nvPr>
        </p:nvSpPr>
        <p:spPr>
          <a:xfrm>
            <a:off x="5872775" y="23405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400"/>
              <a:t>Phoenix Driver Opens Fire on Family's Car, </a:t>
            </a:r>
            <a:r>
              <a:rPr lang="en" sz="1400"/>
              <a:t>Kills 10-year-old girl</a:t>
            </a:r>
            <a:r>
              <a:rPr lang="en" sz="1400"/>
              <a:t>”</a:t>
            </a:r>
            <a:endParaRPr sz="1400"/>
          </a:p>
        </p:txBody>
      </p:sp>
      <p:grpSp>
        <p:nvGrpSpPr>
          <p:cNvPr id="844" name="Google Shape;844;p33"/>
          <p:cNvGrpSpPr/>
          <p:nvPr/>
        </p:nvGrpSpPr>
        <p:grpSpPr>
          <a:xfrm>
            <a:off x="4994221" y="1991396"/>
            <a:ext cx="774936" cy="1063057"/>
            <a:chOff x="5651725" y="1742600"/>
            <a:chExt cx="412925" cy="566450"/>
          </a:xfrm>
        </p:grpSpPr>
        <p:sp>
          <p:nvSpPr>
            <p:cNvPr id="845" name="Google Shape;845;p33"/>
            <p:cNvSpPr/>
            <p:nvPr/>
          </p:nvSpPr>
          <p:spPr>
            <a:xfrm>
              <a:off x="5706850" y="1917425"/>
              <a:ext cx="295150" cy="328975"/>
            </a:xfrm>
            <a:custGeom>
              <a:rect b="b" l="l" r="r" t="t"/>
              <a:pathLst>
                <a:path extrusionOk="0" h="13159" w="11806">
                  <a:moveTo>
                    <a:pt x="1" y="0"/>
                  </a:moveTo>
                  <a:lnTo>
                    <a:pt x="1" y="7319"/>
                  </a:lnTo>
                  <a:cubicBezTo>
                    <a:pt x="1" y="10552"/>
                    <a:pt x="2607" y="13158"/>
                    <a:pt x="5840" y="13158"/>
                  </a:cubicBezTo>
                  <a:cubicBezTo>
                    <a:pt x="9073" y="13158"/>
                    <a:pt x="11805" y="10552"/>
                    <a:pt x="11805" y="7319"/>
                  </a:cubicBezTo>
                  <a:lnTo>
                    <a:pt x="11805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5704350" y="1753250"/>
              <a:ext cx="297650" cy="297650"/>
            </a:xfrm>
            <a:custGeom>
              <a:rect b="b" l="l" r="r" t="t"/>
              <a:pathLst>
                <a:path extrusionOk="0" h="11906" w="11906">
                  <a:moveTo>
                    <a:pt x="5940" y="1"/>
                  </a:moveTo>
                  <a:cubicBezTo>
                    <a:pt x="2607" y="1"/>
                    <a:pt x="0" y="2708"/>
                    <a:pt x="0" y="5941"/>
                  </a:cubicBezTo>
                  <a:cubicBezTo>
                    <a:pt x="0" y="9199"/>
                    <a:pt x="2607" y="11906"/>
                    <a:pt x="5940" y="11906"/>
                  </a:cubicBezTo>
                  <a:cubicBezTo>
                    <a:pt x="9173" y="11906"/>
                    <a:pt x="11905" y="9199"/>
                    <a:pt x="11905" y="5941"/>
                  </a:cubicBezTo>
                  <a:cubicBezTo>
                    <a:pt x="11905" y="2708"/>
                    <a:pt x="9173" y="1"/>
                    <a:pt x="5940" y="1"/>
                  </a:cubicBezTo>
                  <a:close/>
                </a:path>
              </a:pathLst>
            </a:custGeom>
            <a:solidFill>
              <a:srgbClr val="E298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5659850" y="2124200"/>
              <a:ext cx="404800" cy="184850"/>
            </a:xfrm>
            <a:custGeom>
              <a:rect b="b" l="l" r="r" t="t"/>
              <a:pathLst>
                <a:path extrusionOk="0" h="7394" w="16192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816500" y="2058400"/>
              <a:ext cx="78350" cy="188000"/>
            </a:xfrm>
            <a:custGeom>
              <a:rect b="b" l="l" r="r" t="t"/>
              <a:pathLst>
                <a:path extrusionOk="0" h="7520" w="3134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5659850" y="2124200"/>
              <a:ext cx="404800" cy="184850"/>
            </a:xfrm>
            <a:custGeom>
              <a:rect b="b" l="l" r="r" t="t"/>
              <a:pathLst>
                <a:path extrusionOk="0" h="7394" w="16192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5816500" y="2058400"/>
              <a:ext cx="78350" cy="188000"/>
            </a:xfrm>
            <a:custGeom>
              <a:rect b="b" l="l" r="r" t="t"/>
              <a:pathLst>
                <a:path extrusionOk="0" h="7520" w="3134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5816500" y="2058400"/>
              <a:ext cx="78350" cy="78350"/>
            </a:xfrm>
            <a:custGeom>
              <a:rect b="b" l="l" r="r" t="t"/>
              <a:pathLst>
                <a:path extrusionOk="0" h="3134" w="3134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5816500" y="2058400"/>
              <a:ext cx="78350" cy="78350"/>
            </a:xfrm>
            <a:custGeom>
              <a:rect b="b" l="l" r="r" t="t"/>
              <a:pathLst>
                <a:path extrusionOk="0" h="3134" w="3134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5704350" y="1797750"/>
              <a:ext cx="297650" cy="297650"/>
            </a:xfrm>
            <a:custGeom>
              <a:rect b="b" l="l" r="r" t="t"/>
              <a:pathLst>
                <a:path extrusionOk="0" h="11906" w="11906">
                  <a:moveTo>
                    <a:pt x="5940" y="0"/>
                  </a:moveTo>
                  <a:cubicBezTo>
                    <a:pt x="2607" y="0"/>
                    <a:pt x="0" y="2707"/>
                    <a:pt x="0" y="5940"/>
                  </a:cubicBezTo>
                  <a:cubicBezTo>
                    <a:pt x="0" y="9173"/>
                    <a:pt x="2607" y="11905"/>
                    <a:pt x="5940" y="11905"/>
                  </a:cubicBezTo>
                  <a:cubicBezTo>
                    <a:pt x="9173" y="11905"/>
                    <a:pt x="11905" y="9173"/>
                    <a:pt x="11905" y="5940"/>
                  </a:cubicBezTo>
                  <a:cubicBezTo>
                    <a:pt x="11905" y="2707"/>
                    <a:pt x="9173" y="0"/>
                    <a:pt x="5940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5651725" y="1899250"/>
              <a:ext cx="112800" cy="115325"/>
            </a:xfrm>
            <a:custGeom>
              <a:rect b="b" l="l" r="r" t="t"/>
              <a:pathLst>
                <a:path extrusionOk="0" h="4613" w="4512">
                  <a:moveTo>
                    <a:pt x="2206" y="1"/>
                  </a:moveTo>
                  <a:cubicBezTo>
                    <a:pt x="953" y="1"/>
                    <a:pt x="0" y="1053"/>
                    <a:pt x="0" y="2306"/>
                  </a:cubicBezTo>
                  <a:cubicBezTo>
                    <a:pt x="0" y="3560"/>
                    <a:pt x="953" y="4612"/>
                    <a:pt x="2206" y="4612"/>
                  </a:cubicBezTo>
                  <a:cubicBezTo>
                    <a:pt x="3459" y="4612"/>
                    <a:pt x="4511" y="3560"/>
                    <a:pt x="4511" y="2306"/>
                  </a:cubicBezTo>
                  <a:cubicBezTo>
                    <a:pt x="4511" y="1053"/>
                    <a:pt x="3459" y="1"/>
                    <a:pt x="22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5939300" y="1899250"/>
              <a:ext cx="114700" cy="115325"/>
            </a:xfrm>
            <a:custGeom>
              <a:rect b="b" l="l" r="r" t="t"/>
              <a:pathLst>
                <a:path extrusionOk="0" h="4613" w="4588">
                  <a:moveTo>
                    <a:pt x="2282" y="1"/>
                  </a:moveTo>
                  <a:cubicBezTo>
                    <a:pt x="1029" y="1"/>
                    <a:pt x="1" y="1053"/>
                    <a:pt x="1" y="2306"/>
                  </a:cubicBezTo>
                  <a:cubicBezTo>
                    <a:pt x="1" y="3560"/>
                    <a:pt x="1029" y="4612"/>
                    <a:pt x="2282" y="4612"/>
                  </a:cubicBezTo>
                  <a:cubicBezTo>
                    <a:pt x="3535" y="4612"/>
                    <a:pt x="4587" y="3560"/>
                    <a:pt x="4587" y="2306"/>
                  </a:cubicBezTo>
                  <a:cubicBezTo>
                    <a:pt x="4587" y="1053"/>
                    <a:pt x="3535" y="1"/>
                    <a:pt x="2282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5704350" y="1742600"/>
              <a:ext cx="295125" cy="180475"/>
            </a:xfrm>
            <a:custGeom>
              <a:rect b="b" l="l" r="r" t="t"/>
              <a:pathLst>
                <a:path extrusionOk="0" h="7219" w="11805">
                  <a:moveTo>
                    <a:pt x="5113" y="1"/>
                  </a:moveTo>
                  <a:cubicBezTo>
                    <a:pt x="2281" y="1"/>
                    <a:pt x="0" y="2307"/>
                    <a:pt x="0" y="5239"/>
                  </a:cubicBezTo>
                  <a:lnTo>
                    <a:pt x="0" y="6993"/>
                  </a:lnTo>
                  <a:lnTo>
                    <a:pt x="3434" y="6793"/>
                  </a:lnTo>
                  <a:cubicBezTo>
                    <a:pt x="5940" y="6592"/>
                    <a:pt x="8046" y="4713"/>
                    <a:pt x="8447" y="2106"/>
                  </a:cubicBezTo>
                  <a:lnTo>
                    <a:pt x="11579" y="7219"/>
                  </a:lnTo>
                  <a:lnTo>
                    <a:pt x="11805" y="5239"/>
                  </a:lnTo>
                  <a:cubicBezTo>
                    <a:pt x="11805" y="2307"/>
                    <a:pt x="9499" y="1"/>
                    <a:pt x="6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33"/>
          <p:cNvSpPr txBox="1"/>
          <p:nvPr/>
        </p:nvSpPr>
        <p:spPr>
          <a:xfrm>
            <a:off x="5872766" y="1955600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APRIL 2019</a:t>
            </a:r>
            <a:endParaRPr b="1" sz="1200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34"/>
          <p:cNvGrpSpPr/>
          <p:nvPr/>
        </p:nvGrpSpPr>
        <p:grpSpPr>
          <a:xfrm>
            <a:off x="139910" y="299106"/>
            <a:ext cx="1367031" cy="807304"/>
            <a:chOff x="1506675" y="1426838"/>
            <a:chExt cx="1097400" cy="644400"/>
          </a:xfrm>
        </p:grpSpPr>
        <p:sp>
          <p:nvSpPr>
            <p:cNvPr id="863" name="Google Shape;863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34"/>
          <p:cNvSpPr txBox="1"/>
          <p:nvPr>
            <p:ph type="title"/>
          </p:nvPr>
        </p:nvSpPr>
        <p:spPr>
          <a:xfrm>
            <a:off x="226125" y="354739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66" name="Google Shape;866;p34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602700" y="0"/>
            <a:ext cx="4572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67" name="Google Shape;867;p34"/>
          <p:cNvPicPr preferRelativeResize="0"/>
          <p:nvPr/>
        </p:nvPicPr>
        <p:blipFill rotWithShape="1">
          <a:blip r:embed="rId4">
            <a:alphaModFix/>
          </a:blip>
          <a:srcRect b="0" l="10396" r="7743" t="734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4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34"/>
          <p:cNvGrpSpPr/>
          <p:nvPr/>
        </p:nvGrpSpPr>
        <p:grpSpPr>
          <a:xfrm>
            <a:off x="2101812" y="3529640"/>
            <a:ext cx="730438" cy="1363686"/>
            <a:chOff x="4572011" y="858924"/>
            <a:chExt cx="1576938" cy="2835695"/>
          </a:xfrm>
        </p:grpSpPr>
        <p:sp>
          <p:nvSpPr>
            <p:cNvPr id="870" name="Google Shape;870;p34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p34"/>
          <p:cNvSpPr txBox="1"/>
          <p:nvPr>
            <p:ph idx="1" type="subTitle"/>
          </p:nvPr>
        </p:nvSpPr>
        <p:spPr>
          <a:xfrm>
            <a:off x="1545675" y="146700"/>
            <a:ext cx="3018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75" name="Google Shape;875;p34"/>
          <p:cNvSpPr txBox="1"/>
          <p:nvPr>
            <p:ph idx="4294967295" type="subTitle"/>
          </p:nvPr>
        </p:nvSpPr>
        <p:spPr>
          <a:xfrm>
            <a:off x="703125" y="1344225"/>
            <a:ext cx="3860700" cy="1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Aggressive Driving is a significant danger to drivers and passengers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136 Road Rage shooting deaths from 2013-2017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detect and prevent road rage before it happens?</a:t>
            </a:r>
            <a:endParaRPr sz="1600"/>
          </a:p>
        </p:txBody>
      </p:sp>
      <p:sp>
        <p:nvSpPr>
          <p:cNvPr id="876" name="Google Shape;876;p34"/>
          <p:cNvSpPr txBox="1"/>
          <p:nvPr/>
        </p:nvSpPr>
        <p:spPr>
          <a:xfrm>
            <a:off x="178600" y="4893475"/>
            <a:ext cx="41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https://www.thezebra.com/resources/research/road-rage-statistics/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/>
          <p:nvPr>
            <p:ph idx="1" type="subTitle"/>
          </p:nvPr>
        </p:nvSpPr>
        <p:spPr>
          <a:xfrm>
            <a:off x="860325" y="1608300"/>
            <a:ext cx="7448700" cy="19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software for devices that will:</a:t>
            </a:r>
            <a:endParaRPr/>
          </a:p>
          <a:p>
            <a:pPr indent="-317500" lvl="0" marL="4572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 aggression during driving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alert the driver using calming music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 the number of times anger is detected</a:t>
            </a:r>
            <a:endParaRPr/>
          </a:p>
        </p:txBody>
      </p:sp>
      <p:grpSp>
        <p:nvGrpSpPr>
          <p:cNvPr id="882" name="Google Shape;882;p35"/>
          <p:cNvGrpSpPr/>
          <p:nvPr/>
        </p:nvGrpSpPr>
        <p:grpSpPr>
          <a:xfrm>
            <a:off x="1981485" y="335306"/>
            <a:ext cx="1367031" cy="807304"/>
            <a:chOff x="1506675" y="1426838"/>
            <a:chExt cx="1097400" cy="644400"/>
          </a:xfrm>
        </p:grpSpPr>
        <p:sp>
          <p:nvSpPr>
            <p:cNvPr id="883" name="Google Shape;883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35"/>
          <p:cNvSpPr txBox="1"/>
          <p:nvPr/>
        </p:nvSpPr>
        <p:spPr>
          <a:xfrm>
            <a:off x="2067700" y="390939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F424C"/>
                </a:solidFill>
                <a:latin typeface="Krona One"/>
                <a:ea typeface="Krona One"/>
                <a:cs typeface="Krona One"/>
                <a:sym typeface="Krona One"/>
              </a:rPr>
              <a:t>02</a:t>
            </a:r>
            <a:endParaRPr sz="4000">
              <a:solidFill>
                <a:srgbClr val="1F424C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86" name="Google Shape;886;p35"/>
          <p:cNvSpPr txBox="1"/>
          <p:nvPr/>
        </p:nvSpPr>
        <p:spPr>
          <a:xfrm>
            <a:off x="3269625" y="390950"/>
            <a:ext cx="2630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Solution</a:t>
            </a:r>
            <a:endParaRPr sz="29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Framework</a:t>
            </a:r>
            <a:endParaRPr/>
          </a:p>
        </p:txBody>
      </p:sp>
      <p:sp>
        <p:nvSpPr>
          <p:cNvPr id="892" name="Google Shape;892;p36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Dataset: FER 2013 Facial Images Dataset from Kaggle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Programming Language: Python (Jupyter Notebook)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Model: Keras, trained on William &amp; Mary HPC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Batch Size: 64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Optimizer: Stochastic Gradient Descent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Epochs: 95 (with Early Stopping)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Loss Function: Categorical Crossentropy</a:t>
            </a:r>
            <a:endParaRPr sz="1800"/>
          </a:p>
        </p:txBody>
      </p:sp>
      <p:pic>
        <p:nvPicPr>
          <p:cNvPr id="893" name="Google Shape;8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400" y="2812875"/>
            <a:ext cx="767950" cy="8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925" y="3706350"/>
            <a:ext cx="854475" cy="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399" y="3706349"/>
            <a:ext cx="767950" cy="85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7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01" name="Google Shape;901;p37"/>
          <p:cNvSpPr txBox="1"/>
          <p:nvPr/>
        </p:nvSpPr>
        <p:spPr>
          <a:xfrm>
            <a:off x="3776900" y="687775"/>
            <a:ext cx="1962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03</a:t>
            </a:r>
            <a:endParaRPr sz="6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8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of Potential End-Users</a:t>
            </a:r>
            <a:endParaRPr/>
          </a:p>
        </p:txBody>
      </p:sp>
      <p:sp>
        <p:nvSpPr>
          <p:cNvPr id="907" name="Google Shape;907;p38"/>
          <p:cNvSpPr txBox="1"/>
          <p:nvPr/>
        </p:nvSpPr>
        <p:spPr>
          <a:xfrm>
            <a:off x="1659625" y="1447900"/>
            <a:ext cx="11892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AGE</a:t>
            </a:r>
            <a:endParaRPr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823425" y="3789650"/>
            <a:ext cx="2330100" cy="7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8"/>
          <p:cNvSpPr txBox="1"/>
          <p:nvPr/>
        </p:nvSpPr>
        <p:spPr>
          <a:xfrm>
            <a:off x="970488" y="3890275"/>
            <a:ext cx="2036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54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10" name="Google Shape;910;p38"/>
          <p:cNvSpPr txBox="1"/>
          <p:nvPr/>
        </p:nvSpPr>
        <p:spPr>
          <a:xfrm>
            <a:off x="970488" y="4123075"/>
            <a:ext cx="2036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Responses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3413014" y="3789650"/>
            <a:ext cx="2330100" cy="7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8"/>
          <p:cNvSpPr/>
          <p:nvPr/>
        </p:nvSpPr>
        <p:spPr>
          <a:xfrm>
            <a:off x="6002603" y="3789650"/>
            <a:ext cx="2330100" cy="7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8"/>
          <p:cNvSpPr txBox="1"/>
          <p:nvPr/>
        </p:nvSpPr>
        <p:spPr>
          <a:xfrm>
            <a:off x="6045463" y="3890275"/>
            <a:ext cx="2244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7.5 AVG RANKING</a:t>
            </a:r>
            <a:endParaRPr b="1"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14" name="Google Shape;914;p38"/>
          <p:cNvSpPr txBox="1"/>
          <p:nvPr/>
        </p:nvSpPr>
        <p:spPr>
          <a:xfrm>
            <a:off x="3601757" y="3890275"/>
            <a:ext cx="19527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6.2 YEARS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15" name="Google Shape;915;p38"/>
          <p:cNvSpPr txBox="1"/>
          <p:nvPr/>
        </p:nvSpPr>
        <p:spPr>
          <a:xfrm flipH="1">
            <a:off x="3413025" y="4123075"/>
            <a:ext cx="2330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avg. driving experience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6" name="Google Shape;916;p38"/>
          <p:cNvSpPr txBox="1"/>
          <p:nvPr/>
        </p:nvSpPr>
        <p:spPr>
          <a:xfrm flipH="1">
            <a:off x="6149637" y="4123075"/>
            <a:ext cx="2036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Seriousness of road rage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7" name="Google Shape;917;p38"/>
          <p:cNvSpPr txBox="1"/>
          <p:nvPr/>
        </p:nvSpPr>
        <p:spPr>
          <a:xfrm>
            <a:off x="4476337" y="1447900"/>
            <a:ext cx="14706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ROAD RAGE</a:t>
            </a:r>
            <a:endParaRPr sz="13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18" name="Google Shape;918;p38"/>
          <p:cNvSpPr txBox="1"/>
          <p:nvPr/>
        </p:nvSpPr>
        <p:spPr>
          <a:xfrm flipH="1">
            <a:off x="5969275" y="1386550"/>
            <a:ext cx="2696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50">
                <a:solidFill>
                  <a:srgbClr val="ECF0F3"/>
                </a:solidFill>
                <a:latin typeface="Ubuntu"/>
                <a:ea typeface="Ubuntu"/>
                <a:cs typeface="Ubuntu"/>
                <a:sym typeface="Ubuntu"/>
              </a:rPr>
              <a:t>On a scale from 1 to 10, how serious of a problem do you think aggressive driving/road rage is?</a:t>
            </a:r>
            <a:endParaRPr sz="850">
              <a:solidFill>
                <a:srgbClr val="ECF0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19" name="Google Shape;919;p38"/>
          <p:cNvGrpSpPr/>
          <p:nvPr/>
        </p:nvGrpSpPr>
        <p:grpSpPr>
          <a:xfrm>
            <a:off x="173871" y="1928942"/>
            <a:ext cx="4160711" cy="1555218"/>
            <a:chOff x="348125" y="2010138"/>
            <a:chExt cx="3812270" cy="1424976"/>
          </a:xfrm>
        </p:grpSpPr>
        <p:pic>
          <p:nvPicPr>
            <p:cNvPr id="920" name="Google Shape;920;p38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125" y="2010138"/>
              <a:ext cx="3708134" cy="1424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" name="Google Shape;921;p38"/>
            <p:cNvSpPr txBox="1"/>
            <p:nvPr/>
          </p:nvSpPr>
          <p:spPr>
            <a:xfrm>
              <a:off x="3800395" y="2238324"/>
              <a:ext cx="360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Ubuntu"/>
                  <a:ea typeface="Ubuntu"/>
                  <a:cs typeface="Ubuntu"/>
                  <a:sym typeface="Ubuntu"/>
                </a:rPr>
                <a:t>26</a:t>
              </a:r>
              <a:endParaRPr sz="1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2" name="Google Shape;922;p38"/>
            <p:cNvSpPr txBox="1"/>
            <p:nvPr/>
          </p:nvSpPr>
          <p:spPr>
            <a:xfrm>
              <a:off x="3344314" y="2622037"/>
              <a:ext cx="360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Ubuntu"/>
                  <a:ea typeface="Ubuntu"/>
                  <a:cs typeface="Ubuntu"/>
                  <a:sym typeface="Ubuntu"/>
                </a:rPr>
                <a:t>22</a:t>
              </a:r>
              <a:endParaRPr sz="1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3" name="Google Shape;923;p38"/>
            <p:cNvSpPr txBox="1"/>
            <p:nvPr/>
          </p:nvSpPr>
          <p:spPr>
            <a:xfrm>
              <a:off x="1491015" y="3009260"/>
              <a:ext cx="360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sz="1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descr="Forms response chart. Question title: 3. On a scale from 1 to 10, how serious of a problem do you think aggressive driving/road rage is?. Number of responses: 54 responses." id="924" name="Google Shape;924;p38"/>
          <p:cNvPicPr preferRelativeResize="0"/>
          <p:nvPr/>
        </p:nvPicPr>
        <p:blipFill rotWithShape="1">
          <a:blip r:embed="rId4">
            <a:alphaModFix/>
          </a:blip>
          <a:srcRect b="12384" l="4761" r="0" t="22191"/>
          <a:stretch/>
        </p:blipFill>
        <p:spPr>
          <a:xfrm>
            <a:off x="4476325" y="2031426"/>
            <a:ext cx="4236751" cy="138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